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47"/>
  </p:notesMasterIdLst>
  <p:sldIdLst>
    <p:sldId id="256" r:id="rId2"/>
    <p:sldId id="259" r:id="rId3"/>
    <p:sldId id="260" r:id="rId4"/>
    <p:sldId id="261" r:id="rId5"/>
    <p:sldId id="272" r:id="rId6"/>
    <p:sldId id="276" r:id="rId7"/>
    <p:sldId id="296" r:id="rId8"/>
    <p:sldId id="298" r:id="rId9"/>
    <p:sldId id="262" r:id="rId10"/>
    <p:sldId id="299" r:id="rId11"/>
    <p:sldId id="263" r:id="rId12"/>
    <p:sldId id="300" r:id="rId13"/>
    <p:sldId id="301" r:id="rId14"/>
    <p:sldId id="265" r:id="rId15"/>
    <p:sldId id="303" r:id="rId16"/>
    <p:sldId id="304" r:id="rId17"/>
    <p:sldId id="266" r:id="rId18"/>
    <p:sldId id="270" r:id="rId19"/>
    <p:sldId id="310" r:id="rId20"/>
    <p:sldId id="269" r:id="rId21"/>
    <p:sldId id="268" r:id="rId22"/>
    <p:sldId id="327" r:id="rId23"/>
    <p:sldId id="271" r:id="rId24"/>
    <p:sldId id="315" r:id="rId25"/>
    <p:sldId id="332" r:id="rId26"/>
    <p:sldId id="273" r:id="rId27"/>
    <p:sldId id="321" r:id="rId28"/>
    <p:sldId id="311" r:id="rId29"/>
    <p:sldId id="318" r:id="rId30"/>
    <p:sldId id="319" r:id="rId31"/>
    <p:sldId id="320" r:id="rId32"/>
    <p:sldId id="328" r:id="rId33"/>
    <p:sldId id="329" r:id="rId34"/>
    <p:sldId id="308" r:id="rId35"/>
    <p:sldId id="309" r:id="rId36"/>
    <p:sldId id="297" r:id="rId37"/>
    <p:sldId id="323" r:id="rId38"/>
    <p:sldId id="325" r:id="rId39"/>
    <p:sldId id="330" r:id="rId40"/>
    <p:sldId id="331" r:id="rId41"/>
    <p:sldId id="322" r:id="rId42"/>
    <p:sldId id="324" r:id="rId43"/>
    <p:sldId id="326" r:id="rId44"/>
    <p:sldId id="317" r:id="rId45"/>
    <p:sldId id="275" r:id="rId46"/>
  </p:sldIdLst>
  <p:sldSz cx="9144000" cy="5143500" type="screen16x9"/>
  <p:notesSz cx="6858000" cy="9144000"/>
  <p:embeddedFontLst>
    <p:embeddedFont>
      <p:font typeface="Bebas Neue" panose="020B0606020202050201" pitchFamily="34" charset="0"/>
      <p:regular r:id="rId48"/>
    </p:embeddedFont>
    <p:embeddedFont>
      <p:font typeface="Cascadia Mono" panose="020B0609020000020004" pitchFamily="49" charset="0"/>
      <p:regular r:id="rId49"/>
      <p:bold r:id="rId50"/>
      <p:italic r:id="rId51"/>
      <p:boldItalic r:id="rId52"/>
    </p:embeddedFont>
    <p:embeddedFont>
      <p:font typeface="Manrope" panose="020B0604020202020204" charset="0"/>
      <p:regular r:id="rId53"/>
      <p:bold r:id="rId54"/>
    </p:embeddedFont>
    <p:embeddedFont>
      <p:font typeface="Nunito Light" pitchFamily="2" charset="0"/>
      <p:regular r:id="rId55"/>
      <p:italic r:id="rId56"/>
    </p:embeddedFont>
    <p:embeddedFont>
      <p:font typeface="Sora" panose="020B0604020202020204" charset="0"/>
      <p:regular r:id="rId57"/>
      <p:bold r:id="rId58"/>
    </p:embeddedFont>
    <p:embeddedFont>
      <p:font typeface="Sora Light" panose="020B0604020202020204" charset="0"/>
      <p:regular r:id="rId59"/>
      <p:bold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B8A8"/>
    <a:srgbClr val="D75479"/>
    <a:srgbClr val="A153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89507D7-2DA0-4C21-950A-44B20FD92BA8}">
  <a:tblStyle styleId="{589507D7-2DA0-4C21-950A-44B20FD92BA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E2B02E6-5764-413D-B089-33059FF75740}"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54"/>
  </p:normalViewPr>
  <p:slideViewPr>
    <p:cSldViewPr snapToGrid="0">
      <p:cViewPr varScale="1">
        <p:scale>
          <a:sx n="120" d="100"/>
          <a:sy n="120" d="100"/>
        </p:scale>
        <p:origin x="82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font" Target="fonts/font3.fntdata"/><Relationship Id="rId55" Type="http://schemas.openxmlformats.org/officeDocument/2006/relationships/font" Target="fonts/font8.fntdata"/><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6.fntdata"/><Relationship Id="rId58" Type="http://schemas.openxmlformats.org/officeDocument/2006/relationships/font" Target="fonts/font11.fntdata"/><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1.fntdata"/><Relationship Id="rId56" Type="http://schemas.openxmlformats.org/officeDocument/2006/relationships/font" Target="fonts/font9.fntdata"/><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7.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2.fntdata"/><Relationship Id="rId57" Type="http://schemas.openxmlformats.org/officeDocument/2006/relationships/font" Target="fonts/font10.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5.fntdata"/><Relationship Id="rId60"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jpg>
</file>

<file path=ppt/media/image3.png>
</file>

<file path=ppt/media/image30.png>
</file>

<file path=ppt/media/image31.png>
</file>

<file path=ppt/media/image32.png>
</file>

<file path=ppt/media/image33.png>
</file>

<file path=ppt/media/image34.png>
</file>

<file path=ppt/media/image35.png>
</file>

<file path=ppt/media/image36.jpg>
</file>

<file path=ppt/media/image37.jpg>
</file>

<file path=ppt/media/image38.jpe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jpg>
</file>

<file path=ppt/media/image47.png>
</file>

<file path=ppt/media/image4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25ecf16edb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25ecf16edb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16140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84310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61269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190cccfa9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172b1845856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172b1845856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172b1845856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172b1845856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62579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g1869d044d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 name="Google Shape;612;g1869d044d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1" name="Google Shape;661;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50137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 name="Google Shape;374;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25f39d2c97c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25f39d2c97c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1" name="Google Shape;661;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0714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9.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hyperlink" Target="http://bit.ly/2TtBDfr" TargetMode="Externa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1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009425" y="-642815"/>
            <a:ext cx="11404940" cy="6489505"/>
            <a:chOff x="-1009425" y="-642815"/>
            <a:chExt cx="11404940" cy="6489505"/>
          </a:xfrm>
        </p:grpSpPr>
        <p:sp>
          <p:nvSpPr>
            <p:cNvPr id="10" name="Google Shape;10;p2"/>
            <p:cNvSpPr/>
            <p:nvPr/>
          </p:nvSpPr>
          <p:spPr>
            <a:xfrm>
              <a:off x="7870415" y="842191"/>
              <a:ext cx="2525100" cy="25251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901450" y="2657990"/>
              <a:ext cx="3188700" cy="31887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009425" y="-642815"/>
              <a:ext cx="2442900" cy="24429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3;p2"/>
          <p:cNvSpPr txBox="1">
            <a:spLocks noGrp="1"/>
          </p:cNvSpPr>
          <p:nvPr>
            <p:ph type="ctrTitle"/>
          </p:nvPr>
        </p:nvSpPr>
        <p:spPr>
          <a:xfrm>
            <a:off x="954475" y="627800"/>
            <a:ext cx="7476300" cy="1525200"/>
          </a:xfrm>
          <a:prstGeom prst="rect">
            <a:avLst/>
          </a:prstGeom>
        </p:spPr>
        <p:txBody>
          <a:bodyPr spcFirstLastPara="1" wrap="square" lIns="91425" tIns="91425" rIns="91425" bIns="91425" anchor="b" anchorCtr="0">
            <a:noAutofit/>
          </a:bodyPr>
          <a:lstStyle>
            <a:lvl1pPr lvl="0" algn="r">
              <a:lnSpc>
                <a:spcPct val="115000"/>
              </a:lnSpc>
              <a:spcBef>
                <a:spcPts val="0"/>
              </a:spcBef>
              <a:spcAft>
                <a:spcPts val="0"/>
              </a:spcAft>
              <a:buClr>
                <a:srgbClr val="191919"/>
              </a:buClr>
              <a:buSzPts val="5200"/>
              <a:buNone/>
              <a:defRPr sz="4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4" name="Google Shape;14;p2"/>
          <p:cNvSpPr txBox="1">
            <a:spLocks noGrp="1"/>
          </p:cNvSpPr>
          <p:nvPr>
            <p:ph type="subTitle" idx="1"/>
          </p:nvPr>
        </p:nvSpPr>
        <p:spPr>
          <a:xfrm>
            <a:off x="4635700" y="2152900"/>
            <a:ext cx="3693600" cy="3834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r">
              <a:lnSpc>
                <a:spcPct val="100000"/>
              </a:lnSpc>
              <a:spcBef>
                <a:spcPts val="0"/>
              </a:spcBef>
              <a:spcAft>
                <a:spcPts val="0"/>
              </a:spcAft>
              <a:buSzPts val="12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ONE_COLUMN_TEXT_1">
    <p:spTree>
      <p:nvGrpSpPr>
        <p:cNvPr id="1" name="Shape 156"/>
        <p:cNvGrpSpPr/>
        <p:nvPr/>
      </p:nvGrpSpPr>
      <p:grpSpPr>
        <a:xfrm>
          <a:off x="0" y="0"/>
          <a:ext cx="0" cy="0"/>
          <a:chOff x="0" y="0"/>
          <a:chExt cx="0" cy="0"/>
        </a:xfrm>
      </p:grpSpPr>
      <p:sp>
        <p:nvSpPr>
          <p:cNvPr id="157" name="Google Shape;157;p15"/>
          <p:cNvSpPr/>
          <p:nvPr/>
        </p:nvSpPr>
        <p:spPr>
          <a:xfrm>
            <a:off x="6659048" y="1215523"/>
            <a:ext cx="3150000" cy="31500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p:cNvSpPr/>
          <p:nvPr/>
        </p:nvSpPr>
        <p:spPr>
          <a:xfrm>
            <a:off x="-936176" y="-397551"/>
            <a:ext cx="1874100" cy="18741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 name="Google Shape;159;p15"/>
          <p:cNvGrpSpPr/>
          <p:nvPr/>
        </p:nvGrpSpPr>
        <p:grpSpPr>
          <a:xfrm>
            <a:off x="-1022448" y="4185112"/>
            <a:ext cx="11188876" cy="958388"/>
            <a:chOff x="2" y="4185112"/>
            <a:chExt cx="11188876" cy="958388"/>
          </a:xfrm>
        </p:grpSpPr>
        <p:pic>
          <p:nvPicPr>
            <p:cNvPr id="160" name="Google Shape;160;p15"/>
            <p:cNvPicPr preferRelativeResize="0"/>
            <p:nvPr/>
          </p:nvPicPr>
          <p:blipFill>
            <a:blip r:embed="rId2">
              <a:alphaModFix/>
            </a:blip>
            <a:stretch>
              <a:fillRect/>
            </a:stretch>
          </p:blipFill>
          <p:spPr>
            <a:xfrm>
              <a:off x="2" y="4185112"/>
              <a:ext cx="4501801" cy="958388"/>
            </a:xfrm>
            <a:prstGeom prst="rect">
              <a:avLst/>
            </a:prstGeom>
            <a:noFill/>
            <a:ln>
              <a:noFill/>
            </a:ln>
          </p:spPr>
        </p:pic>
        <p:pic>
          <p:nvPicPr>
            <p:cNvPr id="161" name="Google Shape;161;p15"/>
            <p:cNvPicPr preferRelativeResize="0"/>
            <p:nvPr/>
          </p:nvPicPr>
          <p:blipFill>
            <a:blip r:embed="rId2">
              <a:alphaModFix/>
            </a:blip>
            <a:stretch>
              <a:fillRect/>
            </a:stretch>
          </p:blipFill>
          <p:spPr>
            <a:xfrm>
              <a:off x="4377752" y="4185112"/>
              <a:ext cx="4501801" cy="958388"/>
            </a:xfrm>
            <a:prstGeom prst="rect">
              <a:avLst/>
            </a:prstGeom>
            <a:noFill/>
            <a:ln>
              <a:noFill/>
            </a:ln>
          </p:spPr>
        </p:pic>
        <p:pic>
          <p:nvPicPr>
            <p:cNvPr id="162" name="Google Shape;162;p15"/>
            <p:cNvPicPr preferRelativeResize="0"/>
            <p:nvPr/>
          </p:nvPicPr>
          <p:blipFill>
            <a:blip r:embed="rId2">
              <a:alphaModFix/>
            </a:blip>
            <a:stretch>
              <a:fillRect/>
            </a:stretch>
          </p:blipFill>
          <p:spPr>
            <a:xfrm>
              <a:off x="6687077" y="4185112"/>
              <a:ext cx="4501801" cy="958388"/>
            </a:xfrm>
            <a:prstGeom prst="rect">
              <a:avLst/>
            </a:prstGeom>
            <a:noFill/>
            <a:ln>
              <a:noFill/>
            </a:ln>
          </p:spPr>
        </p:pic>
      </p:grpSp>
      <p:sp>
        <p:nvSpPr>
          <p:cNvPr id="163" name="Google Shape;163;p1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4" name="Google Shape;164;p15"/>
          <p:cNvSpPr txBox="1">
            <a:spLocks noGrp="1"/>
          </p:cNvSpPr>
          <p:nvPr>
            <p:ph type="subTitle" idx="1"/>
          </p:nvPr>
        </p:nvSpPr>
        <p:spPr>
          <a:xfrm>
            <a:off x="713225" y="1113650"/>
            <a:ext cx="7717500" cy="117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a:lvl1pPr>
            <a:lvl2pPr lvl="1" algn="ctr" rtl="0">
              <a:lnSpc>
                <a:spcPct val="100000"/>
              </a:lnSpc>
              <a:spcBef>
                <a:spcPts val="100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92"/>
        <p:cNvGrpSpPr/>
        <p:nvPr/>
      </p:nvGrpSpPr>
      <p:grpSpPr>
        <a:xfrm>
          <a:off x="0" y="0"/>
          <a:ext cx="0" cy="0"/>
          <a:chOff x="0" y="0"/>
          <a:chExt cx="0" cy="0"/>
        </a:xfrm>
      </p:grpSpPr>
      <p:grpSp>
        <p:nvGrpSpPr>
          <p:cNvPr id="193" name="Google Shape;193;p18"/>
          <p:cNvGrpSpPr/>
          <p:nvPr/>
        </p:nvGrpSpPr>
        <p:grpSpPr>
          <a:xfrm>
            <a:off x="-663876" y="-974152"/>
            <a:ext cx="9980082" cy="6949160"/>
            <a:chOff x="-663876" y="-974152"/>
            <a:chExt cx="9980082" cy="6949160"/>
          </a:xfrm>
        </p:grpSpPr>
        <p:sp>
          <p:nvSpPr>
            <p:cNvPr id="194" name="Google Shape;194;p18"/>
            <p:cNvSpPr/>
            <p:nvPr/>
          </p:nvSpPr>
          <p:spPr>
            <a:xfrm>
              <a:off x="-663876" y="-974152"/>
              <a:ext cx="2899800" cy="28998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8"/>
            <p:cNvSpPr/>
            <p:nvPr/>
          </p:nvSpPr>
          <p:spPr>
            <a:xfrm>
              <a:off x="6873306" y="3532108"/>
              <a:ext cx="2442900" cy="24429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 name="Google Shape;196;p18"/>
          <p:cNvGrpSpPr/>
          <p:nvPr/>
        </p:nvGrpSpPr>
        <p:grpSpPr>
          <a:xfrm>
            <a:off x="14000" y="3157676"/>
            <a:ext cx="9066249" cy="2047847"/>
            <a:chOff x="14000" y="3157676"/>
            <a:chExt cx="9066249" cy="2047847"/>
          </a:xfrm>
        </p:grpSpPr>
        <p:pic>
          <p:nvPicPr>
            <p:cNvPr id="197" name="Google Shape;197;p18"/>
            <p:cNvPicPr preferRelativeResize="0"/>
            <p:nvPr/>
          </p:nvPicPr>
          <p:blipFill>
            <a:blip r:embed="rId2">
              <a:alphaModFix/>
            </a:blip>
            <a:stretch>
              <a:fillRect/>
            </a:stretch>
          </p:blipFill>
          <p:spPr>
            <a:xfrm>
              <a:off x="8512049" y="3157676"/>
              <a:ext cx="568200" cy="2039373"/>
            </a:xfrm>
            <a:prstGeom prst="rect">
              <a:avLst/>
            </a:prstGeom>
            <a:noFill/>
            <a:ln>
              <a:noFill/>
            </a:ln>
          </p:spPr>
        </p:pic>
        <p:pic>
          <p:nvPicPr>
            <p:cNvPr id="198" name="Google Shape;198;p18"/>
            <p:cNvPicPr preferRelativeResize="0"/>
            <p:nvPr/>
          </p:nvPicPr>
          <p:blipFill>
            <a:blip r:embed="rId3">
              <a:alphaModFix/>
            </a:blip>
            <a:stretch>
              <a:fillRect/>
            </a:stretch>
          </p:blipFill>
          <p:spPr>
            <a:xfrm>
              <a:off x="14000" y="3572700"/>
              <a:ext cx="514650" cy="1359651"/>
            </a:xfrm>
            <a:prstGeom prst="rect">
              <a:avLst/>
            </a:prstGeom>
            <a:noFill/>
            <a:ln>
              <a:noFill/>
            </a:ln>
          </p:spPr>
        </p:pic>
        <p:pic>
          <p:nvPicPr>
            <p:cNvPr id="199" name="Google Shape;199;p18"/>
            <p:cNvPicPr preferRelativeResize="0"/>
            <p:nvPr/>
          </p:nvPicPr>
          <p:blipFill>
            <a:blip r:embed="rId4">
              <a:alphaModFix/>
            </a:blip>
            <a:stretch>
              <a:fillRect/>
            </a:stretch>
          </p:blipFill>
          <p:spPr>
            <a:xfrm>
              <a:off x="297640" y="3942525"/>
              <a:ext cx="351926" cy="1262998"/>
            </a:xfrm>
            <a:prstGeom prst="rect">
              <a:avLst/>
            </a:prstGeom>
            <a:noFill/>
            <a:ln>
              <a:noFill/>
            </a:ln>
          </p:spPr>
        </p:pic>
      </p:grpSp>
      <p:grpSp>
        <p:nvGrpSpPr>
          <p:cNvPr id="200" name="Google Shape;200;p18"/>
          <p:cNvGrpSpPr/>
          <p:nvPr/>
        </p:nvGrpSpPr>
        <p:grpSpPr>
          <a:xfrm>
            <a:off x="-1022435" y="4870912"/>
            <a:ext cx="11188876" cy="958388"/>
            <a:chOff x="2" y="4185112"/>
            <a:chExt cx="11188876" cy="958388"/>
          </a:xfrm>
        </p:grpSpPr>
        <p:pic>
          <p:nvPicPr>
            <p:cNvPr id="201" name="Google Shape;201;p18"/>
            <p:cNvPicPr preferRelativeResize="0"/>
            <p:nvPr/>
          </p:nvPicPr>
          <p:blipFill>
            <a:blip r:embed="rId5">
              <a:alphaModFix/>
            </a:blip>
            <a:stretch>
              <a:fillRect/>
            </a:stretch>
          </p:blipFill>
          <p:spPr>
            <a:xfrm>
              <a:off x="2" y="4185112"/>
              <a:ext cx="4501801" cy="958388"/>
            </a:xfrm>
            <a:prstGeom prst="rect">
              <a:avLst/>
            </a:prstGeom>
            <a:noFill/>
            <a:ln>
              <a:noFill/>
            </a:ln>
          </p:spPr>
        </p:pic>
        <p:pic>
          <p:nvPicPr>
            <p:cNvPr id="202" name="Google Shape;202;p18"/>
            <p:cNvPicPr preferRelativeResize="0"/>
            <p:nvPr/>
          </p:nvPicPr>
          <p:blipFill>
            <a:blip r:embed="rId5">
              <a:alphaModFix/>
            </a:blip>
            <a:stretch>
              <a:fillRect/>
            </a:stretch>
          </p:blipFill>
          <p:spPr>
            <a:xfrm>
              <a:off x="4377752" y="4185112"/>
              <a:ext cx="4501801" cy="958388"/>
            </a:xfrm>
            <a:prstGeom prst="rect">
              <a:avLst/>
            </a:prstGeom>
            <a:noFill/>
            <a:ln>
              <a:noFill/>
            </a:ln>
          </p:spPr>
        </p:pic>
        <p:pic>
          <p:nvPicPr>
            <p:cNvPr id="203" name="Google Shape;203;p18"/>
            <p:cNvPicPr preferRelativeResize="0"/>
            <p:nvPr/>
          </p:nvPicPr>
          <p:blipFill>
            <a:blip r:embed="rId5">
              <a:alphaModFix/>
            </a:blip>
            <a:stretch>
              <a:fillRect/>
            </a:stretch>
          </p:blipFill>
          <p:spPr>
            <a:xfrm>
              <a:off x="6687077" y="4185112"/>
              <a:ext cx="4501801" cy="958388"/>
            </a:xfrm>
            <a:prstGeom prst="rect">
              <a:avLst/>
            </a:prstGeom>
            <a:noFill/>
            <a:ln>
              <a:noFill/>
            </a:ln>
          </p:spPr>
        </p:pic>
      </p:grpSp>
      <p:sp>
        <p:nvSpPr>
          <p:cNvPr id="204" name="Google Shape;204;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5" name="Google Shape;205;p18"/>
          <p:cNvSpPr txBox="1">
            <a:spLocks noGrp="1"/>
          </p:cNvSpPr>
          <p:nvPr>
            <p:ph type="subTitle" idx="1"/>
          </p:nvPr>
        </p:nvSpPr>
        <p:spPr>
          <a:xfrm>
            <a:off x="3616375" y="2588876"/>
            <a:ext cx="4814400" cy="68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206" name="Google Shape;206;p18"/>
          <p:cNvSpPr txBox="1">
            <a:spLocks noGrp="1"/>
          </p:cNvSpPr>
          <p:nvPr>
            <p:ph type="subTitle" idx="2"/>
          </p:nvPr>
        </p:nvSpPr>
        <p:spPr>
          <a:xfrm>
            <a:off x="3616375" y="1610575"/>
            <a:ext cx="4814400" cy="68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207" name="Google Shape;207;p18"/>
          <p:cNvSpPr txBox="1">
            <a:spLocks noGrp="1"/>
          </p:cNvSpPr>
          <p:nvPr>
            <p:ph type="subTitle" idx="3"/>
          </p:nvPr>
        </p:nvSpPr>
        <p:spPr>
          <a:xfrm>
            <a:off x="3616375" y="3668675"/>
            <a:ext cx="4814400" cy="68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208" name="Google Shape;208;p18"/>
          <p:cNvSpPr txBox="1">
            <a:spLocks noGrp="1"/>
          </p:cNvSpPr>
          <p:nvPr>
            <p:ph type="subTitle" idx="4"/>
          </p:nvPr>
        </p:nvSpPr>
        <p:spPr>
          <a:xfrm>
            <a:off x="3616375" y="3376175"/>
            <a:ext cx="1783800" cy="292500"/>
          </a:xfrm>
          <a:prstGeom prst="rect">
            <a:avLst/>
          </a:prstGeom>
          <a:solidFill>
            <a:schemeClr val="accent4"/>
          </a:solidFill>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09" name="Google Shape;209;p18"/>
          <p:cNvSpPr txBox="1">
            <a:spLocks noGrp="1"/>
          </p:cNvSpPr>
          <p:nvPr>
            <p:ph type="subTitle" idx="5"/>
          </p:nvPr>
        </p:nvSpPr>
        <p:spPr>
          <a:xfrm>
            <a:off x="3616375" y="2296375"/>
            <a:ext cx="1783800" cy="292500"/>
          </a:xfrm>
          <a:prstGeom prst="rect">
            <a:avLst/>
          </a:prstGeom>
          <a:solidFill>
            <a:schemeClr val="accent5"/>
          </a:solidFill>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10" name="Google Shape;210;p18"/>
          <p:cNvSpPr txBox="1">
            <a:spLocks noGrp="1"/>
          </p:cNvSpPr>
          <p:nvPr>
            <p:ph type="subTitle" idx="6"/>
          </p:nvPr>
        </p:nvSpPr>
        <p:spPr>
          <a:xfrm>
            <a:off x="3616375" y="1318075"/>
            <a:ext cx="1783800" cy="292500"/>
          </a:xfrm>
          <a:prstGeom prst="rect">
            <a:avLst/>
          </a:prstGeom>
          <a:solidFill>
            <a:schemeClr val="accent6"/>
          </a:solidFill>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Sora"/>
              <a:buNone/>
              <a:defRPr sz="18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11"/>
        <p:cNvGrpSpPr/>
        <p:nvPr/>
      </p:nvGrpSpPr>
      <p:grpSpPr>
        <a:xfrm>
          <a:off x="0" y="0"/>
          <a:ext cx="0" cy="0"/>
          <a:chOff x="0" y="0"/>
          <a:chExt cx="0" cy="0"/>
        </a:xfrm>
      </p:grpSpPr>
      <p:sp>
        <p:nvSpPr>
          <p:cNvPr id="212" name="Google Shape;212;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3" name="Google Shape;213;p19"/>
          <p:cNvSpPr txBox="1">
            <a:spLocks noGrp="1"/>
          </p:cNvSpPr>
          <p:nvPr>
            <p:ph type="subTitle" idx="1"/>
          </p:nvPr>
        </p:nvSpPr>
        <p:spPr>
          <a:xfrm>
            <a:off x="1011975" y="1696038"/>
            <a:ext cx="30153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4" name="Google Shape;214;p19"/>
          <p:cNvSpPr txBox="1">
            <a:spLocks noGrp="1"/>
          </p:cNvSpPr>
          <p:nvPr>
            <p:ph type="subTitle" idx="2"/>
          </p:nvPr>
        </p:nvSpPr>
        <p:spPr>
          <a:xfrm>
            <a:off x="5116728" y="1696038"/>
            <a:ext cx="30153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5" name="Google Shape;215;p19"/>
          <p:cNvSpPr txBox="1">
            <a:spLocks noGrp="1"/>
          </p:cNvSpPr>
          <p:nvPr>
            <p:ph type="subTitle" idx="3"/>
          </p:nvPr>
        </p:nvSpPr>
        <p:spPr>
          <a:xfrm>
            <a:off x="1011975" y="3258613"/>
            <a:ext cx="30153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6" name="Google Shape;216;p19"/>
          <p:cNvSpPr txBox="1">
            <a:spLocks noGrp="1"/>
          </p:cNvSpPr>
          <p:nvPr>
            <p:ph type="subTitle" idx="4"/>
          </p:nvPr>
        </p:nvSpPr>
        <p:spPr>
          <a:xfrm>
            <a:off x="5116728" y="3258613"/>
            <a:ext cx="3015300" cy="10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7" name="Google Shape;217;p19"/>
          <p:cNvSpPr txBox="1">
            <a:spLocks noGrp="1"/>
          </p:cNvSpPr>
          <p:nvPr>
            <p:ph type="subTitle" idx="5"/>
          </p:nvPr>
        </p:nvSpPr>
        <p:spPr>
          <a:xfrm>
            <a:off x="1011976" y="1324438"/>
            <a:ext cx="3015300" cy="379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ra"/>
              <a:buNone/>
              <a:defRPr sz="19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18" name="Google Shape;218;p19"/>
          <p:cNvSpPr txBox="1">
            <a:spLocks noGrp="1"/>
          </p:cNvSpPr>
          <p:nvPr>
            <p:ph type="subTitle" idx="6"/>
          </p:nvPr>
        </p:nvSpPr>
        <p:spPr>
          <a:xfrm>
            <a:off x="1011976" y="2887038"/>
            <a:ext cx="3015300" cy="379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ra"/>
              <a:buNone/>
              <a:defRPr sz="19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19" name="Google Shape;219;p19"/>
          <p:cNvSpPr txBox="1">
            <a:spLocks noGrp="1"/>
          </p:cNvSpPr>
          <p:nvPr>
            <p:ph type="subTitle" idx="7"/>
          </p:nvPr>
        </p:nvSpPr>
        <p:spPr>
          <a:xfrm>
            <a:off x="5116705" y="1324438"/>
            <a:ext cx="3015300" cy="379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ra"/>
              <a:buNone/>
              <a:defRPr sz="19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220" name="Google Shape;220;p19"/>
          <p:cNvSpPr txBox="1">
            <a:spLocks noGrp="1"/>
          </p:cNvSpPr>
          <p:nvPr>
            <p:ph type="subTitle" idx="8"/>
          </p:nvPr>
        </p:nvSpPr>
        <p:spPr>
          <a:xfrm>
            <a:off x="5116705" y="2887038"/>
            <a:ext cx="3015300" cy="379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ra"/>
              <a:buNone/>
              <a:defRPr sz="19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grpSp>
        <p:nvGrpSpPr>
          <p:cNvPr id="221" name="Google Shape;221;p19"/>
          <p:cNvGrpSpPr/>
          <p:nvPr/>
        </p:nvGrpSpPr>
        <p:grpSpPr>
          <a:xfrm>
            <a:off x="-1455001" y="-701000"/>
            <a:ext cx="11619357" cy="5817775"/>
            <a:chOff x="-1455001" y="-701000"/>
            <a:chExt cx="11619357" cy="5817775"/>
          </a:xfrm>
        </p:grpSpPr>
        <p:sp>
          <p:nvSpPr>
            <p:cNvPr id="222" name="Google Shape;222;p19"/>
            <p:cNvSpPr/>
            <p:nvPr/>
          </p:nvSpPr>
          <p:spPr>
            <a:xfrm>
              <a:off x="-1455001" y="1778663"/>
              <a:ext cx="2331300" cy="23313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9"/>
            <p:cNvSpPr/>
            <p:nvPr/>
          </p:nvSpPr>
          <p:spPr>
            <a:xfrm>
              <a:off x="8124957" y="3077375"/>
              <a:ext cx="2039400" cy="20394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9"/>
            <p:cNvSpPr/>
            <p:nvPr/>
          </p:nvSpPr>
          <p:spPr>
            <a:xfrm>
              <a:off x="5859250" y="-701000"/>
              <a:ext cx="1240500" cy="12405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225;p19"/>
          <p:cNvGrpSpPr/>
          <p:nvPr/>
        </p:nvGrpSpPr>
        <p:grpSpPr>
          <a:xfrm>
            <a:off x="-1022435" y="3455326"/>
            <a:ext cx="11188876" cy="2373974"/>
            <a:chOff x="-1022435" y="3455326"/>
            <a:chExt cx="11188876" cy="2373974"/>
          </a:xfrm>
        </p:grpSpPr>
        <p:grpSp>
          <p:nvGrpSpPr>
            <p:cNvPr id="226" name="Google Shape;226;p19"/>
            <p:cNvGrpSpPr/>
            <p:nvPr/>
          </p:nvGrpSpPr>
          <p:grpSpPr>
            <a:xfrm>
              <a:off x="8354572" y="3455326"/>
              <a:ext cx="719669" cy="2039373"/>
              <a:chOff x="8354572" y="3455326"/>
              <a:chExt cx="719669" cy="2039373"/>
            </a:xfrm>
          </p:grpSpPr>
          <p:pic>
            <p:nvPicPr>
              <p:cNvPr id="227" name="Google Shape;227;p19"/>
              <p:cNvPicPr preferRelativeResize="0"/>
              <p:nvPr/>
            </p:nvPicPr>
            <p:blipFill>
              <a:blip r:embed="rId2">
                <a:alphaModFix/>
              </a:blip>
              <a:stretch>
                <a:fillRect/>
              </a:stretch>
            </p:blipFill>
            <p:spPr>
              <a:xfrm>
                <a:off x="8727558" y="3528308"/>
                <a:ext cx="335000" cy="935692"/>
              </a:xfrm>
              <a:prstGeom prst="rect">
                <a:avLst/>
              </a:prstGeom>
              <a:noFill/>
              <a:ln>
                <a:noFill/>
              </a:ln>
            </p:spPr>
          </p:pic>
          <p:pic>
            <p:nvPicPr>
              <p:cNvPr id="228" name="Google Shape;228;p19"/>
              <p:cNvPicPr preferRelativeResize="0"/>
              <p:nvPr/>
            </p:nvPicPr>
            <p:blipFill>
              <a:blip r:embed="rId3">
                <a:alphaModFix/>
              </a:blip>
              <a:stretch>
                <a:fillRect/>
              </a:stretch>
            </p:blipFill>
            <p:spPr>
              <a:xfrm>
                <a:off x="8653241" y="3856238"/>
                <a:ext cx="421000" cy="1111283"/>
              </a:xfrm>
              <a:prstGeom prst="rect">
                <a:avLst/>
              </a:prstGeom>
              <a:noFill/>
              <a:ln>
                <a:noFill/>
              </a:ln>
            </p:spPr>
          </p:pic>
          <p:pic>
            <p:nvPicPr>
              <p:cNvPr id="229" name="Google Shape;229;p19"/>
              <p:cNvPicPr preferRelativeResize="0"/>
              <p:nvPr/>
            </p:nvPicPr>
            <p:blipFill>
              <a:blip r:embed="rId4">
                <a:alphaModFix/>
              </a:blip>
              <a:stretch>
                <a:fillRect/>
              </a:stretch>
            </p:blipFill>
            <p:spPr>
              <a:xfrm>
                <a:off x="8354572" y="3455326"/>
                <a:ext cx="335005" cy="2039373"/>
              </a:xfrm>
              <a:prstGeom prst="rect">
                <a:avLst/>
              </a:prstGeom>
              <a:noFill/>
              <a:ln>
                <a:noFill/>
              </a:ln>
            </p:spPr>
          </p:pic>
        </p:grpSp>
        <p:grpSp>
          <p:nvGrpSpPr>
            <p:cNvPr id="230" name="Google Shape;230;p19"/>
            <p:cNvGrpSpPr/>
            <p:nvPr/>
          </p:nvGrpSpPr>
          <p:grpSpPr>
            <a:xfrm>
              <a:off x="-1022435" y="4870912"/>
              <a:ext cx="11188876" cy="958388"/>
              <a:chOff x="2" y="4185112"/>
              <a:chExt cx="11188876" cy="958388"/>
            </a:xfrm>
          </p:grpSpPr>
          <p:pic>
            <p:nvPicPr>
              <p:cNvPr id="231" name="Google Shape;231;p19"/>
              <p:cNvPicPr preferRelativeResize="0"/>
              <p:nvPr/>
            </p:nvPicPr>
            <p:blipFill>
              <a:blip r:embed="rId5">
                <a:alphaModFix/>
              </a:blip>
              <a:stretch>
                <a:fillRect/>
              </a:stretch>
            </p:blipFill>
            <p:spPr>
              <a:xfrm>
                <a:off x="2" y="4185112"/>
                <a:ext cx="4501801" cy="958388"/>
              </a:xfrm>
              <a:prstGeom prst="rect">
                <a:avLst/>
              </a:prstGeom>
              <a:noFill/>
              <a:ln>
                <a:noFill/>
              </a:ln>
            </p:spPr>
          </p:pic>
          <p:pic>
            <p:nvPicPr>
              <p:cNvPr id="232" name="Google Shape;232;p19"/>
              <p:cNvPicPr preferRelativeResize="0"/>
              <p:nvPr/>
            </p:nvPicPr>
            <p:blipFill>
              <a:blip r:embed="rId5">
                <a:alphaModFix/>
              </a:blip>
              <a:stretch>
                <a:fillRect/>
              </a:stretch>
            </p:blipFill>
            <p:spPr>
              <a:xfrm>
                <a:off x="4377752" y="4185112"/>
                <a:ext cx="4501801" cy="958388"/>
              </a:xfrm>
              <a:prstGeom prst="rect">
                <a:avLst/>
              </a:prstGeom>
              <a:noFill/>
              <a:ln>
                <a:noFill/>
              </a:ln>
            </p:spPr>
          </p:pic>
          <p:pic>
            <p:nvPicPr>
              <p:cNvPr id="233" name="Google Shape;233;p19"/>
              <p:cNvPicPr preferRelativeResize="0"/>
              <p:nvPr/>
            </p:nvPicPr>
            <p:blipFill>
              <a:blip r:embed="rId5">
                <a:alphaModFix/>
              </a:blip>
              <a:stretch>
                <a:fillRect/>
              </a:stretch>
            </p:blipFill>
            <p:spPr>
              <a:xfrm>
                <a:off x="6687077" y="4185112"/>
                <a:ext cx="4501801" cy="958388"/>
              </a:xfrm>
              <a:prstGeom prst="rect">
                <a:avLst/>
              </a:prstGeom>
              <a:noFill/>
              <a:ln>
                <a:noFill/>
              </a:ln>
            </p:spPr>
          </p:pic>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59"/>
        <p:cNvGrpSpPr/>
        <p:nvPr/>
      </p:nvGrpSpPr>
      <p:grpSpPr>
        <a:xfrm>
          <a:off x="0" y="0"/>
          <a:ext cx="0" cy="0"/>
          <a:chOff x="0" y="0"/>
          <a:chExt cx="0" cy="0"/>
        </a:xfrm>
      </p:grpSpPr>
      <p:sp>
        <p:nvSpPr>
          <p:cNvPr id="260" name="Google Shape;260;p21"/>
          <p:cNvSpPr/>
          <p:nvPr/>
        </p:nvSpPr>
        <p:spPr>
          <a:xfrm>
            <a:off x="4874612" y="566775"/>
            <a:ext cx="5174100" cy="51744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1"/>
          <p:cNvSpPr/>
          <p:nvPr/>
        </p:nvSpPr>
        <p:spPr>
          <a:xfrm>
            <a:off x="-1669402" y="-1628278"/>
            <a:ext cx="3372300" cy="33723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1"/>
          <p:cNvSpPr/>
          <p:nvPr/>
        </p:nvSpPr>
        <p:spPr>
          <a:xfrm>
            <a:off x="2572806" y="4238498"/>
            <a:ext cx="2442900" cy="24429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1"/>
          <p:cNvSpPr txBox="1">
            <a:spLocks noGrp="1"/>
          </p:cNvSpPr>
          <p:nvPr>
            <p:ph type="title" hasCustomPrompt="1"/>
          </p:nvPr>
        </p:nvSpPr>
        <p:spPr>
          <a:xfrm>
            <a:off x="713213" y="3464921"/>
            <a:ext cx="34926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64" name="Google Shape;264;p21"/>
          <p:cNvSpPr txBox="1">
            <a:spLocks noGrp="1"/>
          </p:cNvSpPr>
          <p:nvPr>
            <p:ph type="subTitle" idx="1"/>
          </p:nvPr>
        </p:nvSpPr>
        <p:spPr>
          <a:xfrm>
            <a:off x="713225" y="4239575"/>
            <a:ext cx="3303300" cy="3384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265" name="Google Shape;265;p21"/>
          <p:cNvSpPr txBox="1">
            <a:spLocks noGrp="1"/>
          </p:cNvSpPr>
          <p:nvPr>
            <p:ph type="title" idx="2" hasCustomPrompt="1"/>
          </p:nvPr>
        </p:nvSpPr>
        <p:spPr>
          <a:xfrm>
            <a:off x="713225" y="513485"/>
            <a:ext cx="34926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66" name="Google Shape;266;p21"/>
          <p:cNvSpPr txBox="1">
            <a:spLocks noGrp="1"/>
          </p:cNvSpPr>
          <p:nvPr>
            <p:ph type="subTitle" idx="3"/>
          </p:nvPr>
        </p:nvSpPr>
        <p:spPr>
          <a:xfrm>
            <a:off x="713225" y="1288425"/>
            <a:ext cx="3303300" cy="3384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267" name="Google Shape;267;p21"/>
          <p:cNvSpPr txBox="1">
            <a:spLocks noGrp="1"/>
          </p:cNvSpPr>
          <p:nvPr>
            <p:ph type="title" idx="4" hasCustomPrompt="1"/>
          </p:nvPr>
        </p:nvSpPr>
        <p:spPr>
          <a:xfrm>
            <a:off x="713213" y="1989346"/>
            <a:ext cx="34926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68" name="Google Shape;268;p21"/>
          <p:cNvSpPr txBox="1">
            <a:spLocks noGrp="1"/>
          </p:cNvSpPr>
          <p:nvPr>
            <p:ph type="subTitle" idx="5"/>
          </p:nvPr>
        </p:nvSpPr>
        <p:spPr>
          <a:xfrm>
            <a:off x="713225" y="2763998"/>
            <a:ext cx="3303300" cy="3384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grpSp>
        <p:nvGrpSpPr>
          <p:cNvPr id="269" name="Google Shape;269;p21"/>
          <p:cNvGrpSpPr/>
          <p:nvPr/>
        </p:nvGrpSpPr>
        <p:grpSpPr>
          <a:xfrm>
            <a:off x="-1022435" y="4829212"/>
            <a:ext cx="11188876" cy="958388"/>
            <a:chOff x="2" y="4185112"/>
            <a:chExt cx="11188876" cy="958388"/>
          </a:xfrm>
        </p:grpSpPr>
        <p:pic>
          <p:nvPicPr>
            <p:cNvPr id="270" name="Google Shape;270;p21"/>
            <p:cNvPicPr preferRelativeResize="0"/>
            <p:nvPr/>
          </p:nvPicPr>
          <p:blipFill>
            <a:blip r:embed="rId2">
              <a:alphaModFix/>
            </a:blip>
            <a:stretch>
              <a:fillRect/>
            </a:stretch>
          </p:blipFill>
          <p:spPr>
            <a:xfrm>
              <a:off x="2" y="4185112"/>
              <a:ext cx="4501801" cy="958388"/>
            </a:xfrm>
            <a:prstGeom prst="rect">
              <a:avLst/>
            </a:prstGeom>
            <a:noFill/>
            <a:ln>
              <a:noFill/>
            </a:ln>
          </p:spPr>
        </p:pic>
        <p:pic>
          <p:nvPicPr>
            <p:cNvPr id="271" name="Google Shape;271;p21"/>
            <p:cNvPicPr preferRelativeResize="0"/>
            <p:nvPr/>
          </p:nvPicPr>
          <p:blipFill>
            <a:blip r:embed="rId2">
              <a:alphaModFix/>
            </a:blip>
            <a:stretch>
              <a:fillRect/>
            </a:stretch>
          </p:blipFill>
          <p:spPr>
            <a:xfrm>
              <a:off x="4377752" y="4185112"/>
              <a:ext cx="4501801" cy="958388"/>
            </a:xfrm>
            <a:prstGeom prst="rect">
              <a:avLst/>
            </a:prstGeom>
            <a:noFill/>
            <a:ln>
              <a:noFill/>
            </a:ln>
          </p:spPr>
        </p:pic>
        <p:pic>
          <p:nvPicPr>
            <p:cNvPr id="272" name="Google Shape;272;p21"/>
            <p:cNvPicPr preferRelativeResize="0"/>
            <p:nvPr/>
          </p:nvPicPr>
          <p:blipFill>
            <a:blip r:embed="rId2">
              <a:alphaModFix/>
            </a:blip>
            <a:stretch>
              <a:fillRect/>
            </a:stretch>
          </p:blipFill>
          <p:spPr>
            <a:xfrm>
              <a:off x="6687077" y="4185112"/>
              <a:ext cx="4501801" cy="958388"/>
            </a:xfrm>
            <a:prstGeom prst="rect">
              <a:avLst/>
            </a:prstGeom>
            <a:noFill/>
            <a:ln>
              <a:noFill/>
            </a:ln>
          </p:spPr>
        </p:pic>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73"/>
        <p:cNvGrpSpPr/>
        <p:nvPr/>
      </p:nvGrpSpPr>
      <p:grpSpPr>
        <a:xfrm>
          <a:off x="0" y="0"/>
          <a:ext cx="0" cy="0"/>
          <a:chOff x="0" y="0"/>
          <a:chExt cx="0" cy="0"/>
        </a:xfrm>
      </p:grpSpPr>
      <p:sp>
        <p:nvSpPr>
          <p:cNvPr id="274" name="Google Shape;274;p22"/>
          <p:cNvSpPr/>
          <p:nvPr/>
        </p:nvSpPr>
        <p:spPr>
          <a:xfrm>
            <a:off x="-1217675" y="-1073292"/>
            <a:ext cx="2442900" cy="24429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2"/>
          <p:cNvSpPr/>
          <p:nvPr/>
        </p:nvSpPr>
        <p:spPr>
          <a:xfrm>
            <a:off x="4358818" y="1245516"/>
            <a:ext cx="5233500" cy="52335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2"/>
          <p:cNvSpPr txBox="1">
            <a:spLocks noGrp="1"/>
          </p:cNvSpPr>
          <p:nvPr>
            <p:ph type="title"/>
          </p:nvPr>
        </p:nvSpPr>
        <p:spPr>
          <a:xfrm>
            <a:off x="713219" y="539500"/>
            <a:ext cx="3747300" cy="1058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6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77" name="Google Shape;277;p22"/>
          <p:cNvSpPr txBox="1">
            <a:spLocks noGrp="1"/>
          </p:cNvSpPr>
          <p:nvPr>
            <p:ph type="subTitle" idx="1"/>
          </p:nvPr>
        </p:nvSpPr>
        <p:spPr>
          <a:xfrm>
            <a:off x="713272" y="1674400"/>
            <a:ext cx="3512700" cy="96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8" name="Google Shape;278;p22"/>
          <p:cNvSpPr txBox="1"/>
          <p:nvPr/>
        </p:nvSpPr>
        <p:spPr>
          <a:xfrm>
            <a:off x="713250" y="3641900"/>
            <a:ext cx="3512700" cy="6255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b="1">
                <a:solidFill>
                  <a:schemeClr val="dk1"/>
                </a:solidFill>
                <a:latin typeface="Manrope"/>
                <a:ea typeface="Manrope"/>
                <a:cs typeface="Manrope"/>
                <a:sym typeface="Manrope"/>
              </a:rPr>
              <a:t>CREDITS:</a:t>
            </a:r>
            <a:r>
              <a:rPr lang="en" sz="1000">
                <a:solidFill>
                  <a:schemeClr val="dk1"/>
                </a:solidFill>
                <a:latin typeface="Manrope"/>
                <a:ea typeface="Manrope"/>
                <a:cs typeface="Manrope"/>
                <a:sym typeface="Manrope"/>
              </a:rPr>
              <a:t> This presentation template was created by </a:t>
            </a:r>
            <a:r>
              <a:rPr lang="en" sz="1000" b="1" u="sng">
                <a:solidFill>
                  <a:schemeClr val="hlink"/>
                </a:solidFill>
                <a:latin typeface="Manrope"/>
                <a:ea typeface="Manrope"/>
                <a:cs typeface="Manrope"/>
                <a:sym typeface="Manrope"/>
                <a:hlinkClick r:id="rId2"/>
              </a:rPr>
              <a:t>Slidesgo</a:t>
            </a:r>
            <a:r>
              <a:rPr lang="en" sz="1000">
                <a:solidFill>
                  <a:schemeClr val="dk1"/>
                </a:solidFill>
                <a:latin typeface="Manrope"/>
                <a:ea typeface="Manrope"/>
                <a:cs typeface="Manrope"/>
                <a:sym typeface="Manrope"/>
              </a:rPr>
              <a:t>, and includes icons by </a:t>
            </a:r>
            <a:r>
              <a:rPr lang="en" sz="1000" b="1" u="sng">
                <a:solidFill>
                  <a:schemeClr val="dk1"/>
                </a:solidFill>
                <a:latin typeface="Manrope"/>
                <a:ea typeface="Manrope"/>
                <a:cs typeface="Manrope"/>
                <a:sym typeface="Manrope"/>
                <a:hlinkClick r:id="rId3">
                  <a:extLst>
                    <a:ext uri="{A12FA001-AC4F-418D-AE19-62706E023703}">
                      <ahyp:hlinkClr xmlns:ahyp="http://schemas.microsoft.com/office/drawing/2018/hyperlinkcolor" val="tx"/>
                    </a:ext>
                  </a:extLst>
                </a:hlinkClick>
              </a:rPr>
              <a:t>Flaticon</a:t>
            </a:r>
            <a:r>
              <a:rPr lang="en" sz="1000">
                <a:solidFill>
                  <a:schemeClr val="dk1"/>
                </a:solidFill>
                <a:latin typeface="Manrope"/>
                <a:ea typeface="Manrope"/>
                <a:cs typeface="Manrope"/>
                <a:sym typeface="Manrope"/>
              </a:rPr>
              <a:t>, and infographics &amp; images by </a:t>
            </a:r>
            <a:r>
              <a:rPr lang="en" sz="1000" b="1" u="sng">
                <a:solidFill>
                  <a:schemeClr val="dk1"/>
                </a:solidFill>
                <a:latin typeface="Manrope"/>
                <a:ea typeface="Manrope"/>
                <a:cs typeface="Manrope"/>
                <a:sym typeface="Manrope"/>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Manrope"/>
                <a:ea typeface="Manrope"/>
                <a:cs typeface="Manrope"/>
                <a:sym typeface="Manrope"/>
              </a:rPr>
              <a:t> </a:t>
            </a:r>
            <a:endParaRPr sz="1000" b="1" u="sng">
              <a:solidFill>
                <a:schemeClr val="dk1"/>
              </a:solidFill>
              <a:latin typeface="Manrope"/>
              <a:ea typeface="Manrope"/>
              <a:cs typeface="Manrope"/>
              <a:sym typeface="Manrope"/>
            </a:endParaRPr>
          </a:p>
        </p:txBody>
      </p:sp>
      <p:pic>
        <p:nvPicPr>
          <p:cNvPr id="279" name="Google Shape;279;p22"/>
          <p:cNvPicPr preferRelativeResize="0"/>
          <p:nvPr/>
        </p:nvPicPr>
        <p:blipFill>
          <a:blip r:embed="rId5">
            <a:alphaModFix/>
          </a:blip>
          <a:stretch>
            <a:fillRect/>
          </a:stretch>
        </p:blipFill>
        <p:spPr>
          <a:xfrm>
            <a:off x="131950" y="3676737"/>
            <a:ext cx="427550" cy="1194174"/>
          </a:xfrm>
          <a:prstGeom prst="rect">
            <a:avLst/>
          </a:prstGeom>
          <a:noFill/>
          <a:ln>
            <a:noFill/>
          </a:ln>
        </p:spPr>
      </p:pic>
      <p:grpSp>
        <p:nvGrpSpPr>
          <p:cNvPr id="280" name="Google Shape;280;p22"/>
          <p:cNvGrpSpPr/>
          <p:nvPr/>
        </p:nvGrpSpPr>
        <p:grpSpPr>
          <a:xfrm>
            <a:off x="-1022435" y="4870912"/>
            <a:ext cx="11188876" cy="958388"/>
            <a:chOff x="2" y="4185112"/>
            <a:chExt cx="11188876" cy="958388"/>
          </a:xfrm>
        </p:grpSpPr>
        <p:pic>
          <p:nvPicPr>
            <p:cNvPr id="281" name="Google Shape;281;p22"/>
            <p:cNvPicPr preferRelativeResize="0"/>
            <p:nvPr/>
          </p:nvPicPr>
          <p:blipFill>
            <a:blip r:embed="rId6">
              <a:alphaModFix/>
            </a:blip>
            <a:stretch>
              <a:fillRect/>
            </a:stretch>
          </p:blipFill>
          <p:spPr>
            <a:xfrm>
              <a:off x="2" y="4185112"/>
              <a:ext cx="4501801" cy="958388"/>
            </a:xfrm>
            <a:prstGeom prst="rect">
              <a:avLst/>
            </a:prstGeom>
            <a:noFill/>
            <a:ln>
              <a:noFill/>
            </a:ln>
          </p:spPr>
        </p:pic>
        <p:pic>
          <p:nvPicPr>
            <p:cNvPr id="282" name="Google Shape;282;p22"/>
            <p:cNvPicPr preferRelativeResize="0"/>
            <p:nvPr/>
          </p:nvPicPr>
          <p:blipFill>
            <a:blip r:embed="rId6">
              <a:alphaModFix/>
            </a:blip>
            <a:stretch>
              <a:fillRect/>
            </a:stretch>
          </p:blipFill>
          <p:spPr>
            <a:xfrm>
              <a:off x="4377752" y="4185112"/>
              <a:ext cx="4501801" cy="958388"/>
            </a:xfrm>
            <a:prstGeom prst="rect">
              <a:avLst/>
            </a:prstGeom>
            <a:noFill/>
            <a:ln>
              <a:noFill/>
            </a:ln>
          </p:spPr>
        </p:pic>
        <p:pic>
          <p:nvPicPr>
            <p:cNvPr id="283" name="Google Shape;283;p22"/>
            <p:cNvPicPr preferRelativeResize="0"/>
            <p:nvPr/>
          </p:nvPicPr>
          <p:blipFill>
            <a:blip r:embed="rId6">
              <a:alphaModFix/>
            </a:blip>
            <a:stretch>
              <a:fillRect/>
            </a:stretch>
          </p:blipFill>
          <p:spPr>
            <a:xfrm>
              <a:off x="6687077" y="4185112"/>
              <a:ext cx="4501801" cy="958388"/>
            </a:xfrm>
            <a:prstGeom prst="rect">
              <a:avLst/>
            </a:prstGeom>
            <a:noFill/>
            <a:ln>
              <a:noFill/>
            </a:ln>
          </p:spPr>
        </p:pic>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CUSTOM_9">
    <p:bg>
      <p:bgPr>
        <a:solidFill>
          <a:schemeClr val="accent3"/>
        </a:solidFill>
        <a:effectLst/>
      </p:bgPr>
    </p:bg>
    <p:spTree>
      <p:nvGrpSpPr>
        <p:cNvPr id="1" name="Shape 284"/>
        <p:cNvGrpSpPr/>
        <p:nvPr/>
      </p:nvGrpSpPr>
      <p:grpSpPr>
        <a:xfrm>
          <a:off x="0" y="0"/>
          <a:ext cx="0" cy="0"/>
          <a:chOff x="0" y="0"/>
          <a:chExt cx="0" cy="0"/>
        </a:xfrm>
      </p:grpSpPr>
      <p:sp>
        <p:nvSpPr>
          <p:cNvPr id="285" name="Google Shape;285;p23"/>
          <p:cNvSpPr/>
          <p:nvPr/>
        </p:nvSpPr>
        <p:spPr>
          <a:xfrm>
            <a:off x="-1711300" y="2571750"/>
            <a:ext cx="3159600" cy="31596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3"/>
          <p:cNvSpPr/>
          <p:nvPr/>
        </p:nvSpPr>
        <p:spPr>
          <a:xfrm>
            <a:off x="7798200" y="1582025"/>
            <a:ext cx="2457600" cy="24576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3"/>
          <p:cNvSpPr/>
          <p:nvPr/>
        </p:nvSpPr>
        <p:spPr>
          <a:xfrm>
            <a:off x="2992213" y="-2389075"/>
            <a:ext cx="3159600" cy="31596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 name="Google Shape;288;p23"/>
          <p:cNvGrpSpPr/>
          <p:nvPr/>
        </p:nvGrpSpPr>
        <p:grpSpPr>
          <a:xfrm>
            <a:off x="44776" y="3574972"/>
            <a:ext cx="9040551" cy="2076606"/>
            <a:chOff x="44776" y="3574972"/>
            <a:chExt cx="9040551" cy="2076606"/>
          </a:xfrm>
        </p:grpSpPr>
        <p:pic>
          <p:nvPicPr>
            <p:cNvPr id="289" name="Google Shape;289;p23"/>
            <p:cNvPicPr preferRelativeResize="0"/>
            <p:nvPr/>
          </p:nvPicPr>
          <p:blipFill>
            <a:blip r:embed="rId2">
              <a:alphaModFix/>
            </a:blip>
            <a:stretch>
              <a:fillRect/>
            </a:stretch>
          </p:blipFill>
          <p:spPr>
            <a:xfrm>
              <a:off x="8303500" y="3832390"/>
              <a:ext cx="254562" cy="1543225"/>
            </a:xfrm>
            <a:prstGeom prst="rect">
              <a:avLst/>
            </a:prstGeom>
            <a:noFill/>
            <a:ln>
              <a:noFill/>
            </a:ln>
          </p:spPr>
        </p:pic>
        <p:pic>
          <p:nvPicPr>
            <p:cNvPr id="290" name="Google Shape;290;p23"/>
            <p:cNvPicPr preferRelativeResize="0"/>
            <p:nvPr/>
          </p:nvPicPr>
          <p:blipFill>
            <a:blip r:embed="rId2">
              <a:alphaModFix/>
            </a:blip>
            <a:stretch>
              <a:fillRect/>
            </a:stretch>
          </p:blipFill>
          <p:spPr>
            <a:xfrm>
              <a:off x="388750" y="4108353"/>
              <a:ext cx="254562" cy="1543225"/>
            </a:xfrm>
            <a:prstGeom prst="rect">
              <a:avLst/>
            </a:prstGeom>
            <a:noFill/>
            <a:ln>
              <a:noFill/>
            </a:ln>
          </p:spPr>
        </p:pic>
        <p:pic>
          <p:nvPicPr>
            <p:cNvPr id="291" name="Google Shape;291;p23"/>
            <p:cNvPicPr preferRelativeResize="0"/>
            <p:nvPr/>
          </p:nvPicPr>
          <p:blipFill>
            <a:blip r:embed="rId3">
              <a:alphaModFix/>
            </a:blip>
            <a:stretch>
              <a:fillRect/>
            </a:stretch>
          </p:blipFill>
          <p:spPr>
            <a:xfrm>
              <a:off x="44776" y="3666429"/>
              <a:ext cx="383275" cy="1375551"/>
            </a:xfrm>
            <a:prstGeom prst="rect">
              <a:avLst/>
            </a:prstGeom>
            <a:noFill/>
            <a:ln>
              <a:noFill/>
            </a:ln>
          </p:spPr>
        </p:pic>
        <p:pic>
          <p:nvPicPr>
            <p:cNvPr id="292" name="Google Shape;292;p23"/>
            <p:cNvPicPr preferRelativeResize="0"/>
            <p:nvPr/>
          </p:nvPicPr>
          <p:blipFill>
            <a:blip r:embed="rId4">
              <a:alphaModFix/>
            </a:blip>
            <a:stretch>
              <a:fillRect/>
            </a:stretch>
          </p:blipFill>
          <p:spPr>
            <a:xfrm>
              <a:off x="8500690" y="3574972"/>
              <a:ext cx="584638" cy="1543225"/>
            </a:xfrm>
            <a:prstGeom prst="rect">
              <a:avLst/>
            </a:prstGeom>
            <a:noFill/>
            <a:ln>
              <a:noFill/>
            </a:ln>
          </p:spPr>
        </p:pic>
      </p:grpSp>
      <p:grpSp>
        <p:nvGrpSpPr>
          <p:cNvPr id="293" name="Google Shape;293;p23"/>
          <p:cNvGrpSpPr/>
          <p:nvPr/>
        </p:nvGrpSpPr>
        <p:grpSpPr>
          <a:xfrm>
            <a:off x="-1022435" y="4870912"/>
            <a:ext cx="11188876" cy="958388"/>
            <a:chOff x="2" y="4185112"/>
            <a:chExt cx="11188876" cy="958388"/>
          </a:xfrm>
        </p:grpSpPr>
        <p:pic>
          <p:nvPicPr>
            <p:cNvPr id="294" name="Google Shape;294;p23"/>
            <p:cNvPicPr preferRelativeResize="0"/>
            <p:nvPr/>
          </p:nvPicPr>
          <p:blipFill>
            <a:blip r:embed="rId5">
              <a:alphaModFix/>
            </a:blip>
            <a:stretch>
              <a:fillRect/>
            </a:stretch>
          </p:blipFill>
          <p:spPr>
            <a:xfrm>
              <a:off x="2" y="4185112"/>
              <a:ext cx="4501801" cy="958388"/>
            </a:xfrm>
            <a:prstGeom prst="rect">
              <a:avLst/>
            </a:prstGeom>
            <a:noFill/>
            <a:ln>
              <a:noFill/>
            </a:ln>
          </p:spPr>
        </p:pic>
        <p:pic>
          <p:nvPicPr>
            <p:cNvPr id="295" name="Google Shape;295;p23"/>
            <p:cNvPicPr preferRelativeResize="0"/>
            <p:nvPr/>
          </p:nvPicPr>
          <p:blipFill>
            <a:blip r:embed="rId5">
              <a:alphaModFix/>
            </a:blip>
            <a:stretch>
              <a:fillRect/>
            </a:stretch>
          </p:blipFill>
          <p:spPr>
            <a:xfrm>
              <a:off x="4377752" y="4185112"/>
              <a:ext cx="4501801" cy="958388"/>
            </a:xfrm>
            <a:prstGeom prst="rect">
              <a:avLst/>
            </a:prstGeom>
            <a:noFill/>
            <a:ln>
              <a:noFill/>
            </a:ln>
          </p:spPr>
        </p:pic>
        <p:pic>
          <p:nvPicPr>
            <p:cNvPr id="296" name="Google Shape;296;p23"/>
            <p:cNvPicPr preferRelativeResize="0"/>
            <p:nvPr/>
          </p:nvPicPr>
          <p:blipFill>
            <a:blip r:embed="rId5">
              <a:alphaModFix/>
            </a:blip>
            <a:stretch>
              <a:fillRect/>
            </a:stretch>
          </p:blipFill>
          <p:spPr>
            <a:xfrm>
              <a:off x="6687077" y="4185112"/>
              <a:ext cx="4501801" cy="958388"/>
            </a:xfrm>
            <a:prstGeom prst="rect">
              <a:avLst/>
            </a:prstGeom>
            <a:noFill/>
            <a:ln>
              <a:noFill/>
            </a:ln>
          </p:spPr>
        </p:pic>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97"/>
        <p:cNvGrpSpPr/>
        <p:nvPr/>
      </p:nvGrpSpPr>
      <p:grpSpPr>
        <a:xfrm>
          <a:off x="0" y="0"/>
          <a:ext cx="0" cy="0"/>
          <a:chOff x="0" y="0"/>
          <a:chExt cx="0" cy="0"/>
        </a:xfrm>
      </p:grpSpPr>
      <p:sp>
        <p:nvSpPr>
          <p:cNvPr id="298" name="Google Shape;298;p24"/>
          <p:cNvSpPr/>
          <p:nvPr/>
        </p:nvSpPr>
        <p:spPr>
          <a:xfrm>
            <a:off x="-258696" y="3499258"/>
            <a:ext cx="2094900" cy="20949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a:off x="7566199" y="1117123"/>
            <a:ext cx="2571900" cy="25719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a:off x="2851800" y="-1987349"/>
            <a:ext cx="3440400" cy="34404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grpSp>
        <p:nvGrpSpPr>
          <p:cNvPr id="16" name="Google Shape;16;p3"/>
          <p:cNvGrpSpPr/>
          <p:nvPr/>
        </p:nvGrpSpPr>
        <p:grpSpPr>
          <a:xfrm>
            <a:off x="72340" y="2740754"/>
            <a:ext cx="8922735" cy="1663696"/>
            <a:chOff x="72340" y="2664554"/>
            <a:chExt cx="8922735" cy="1663696"/>
          </a:xfrm>
        </p:grpSpPr>
        <p:pic>
          <p:nvPicPr>
            <p:cNvPr id="17" name="Google Shape;17;p3"/>
            <p:cNvPicPr preferRelativeResize="0"/>
            <p:nvPr/>
          </p:nvPicPr>
          <p:blipFill>
            <a:blip r:embed="rId2">
              <a:alphaModFix/>
            </a:blip>
            <a:stretch>
              <a:fillRect/>
            </a:stretch>
          </p:blipFill>
          <p:spPr>
            <a:xfrm>
              <a:off x="8546775" y="2664554"/>
              <a:ext cx="448300" cy="1252096"/>
            </a:xfrm>
            <a:prstGeom prst="rect">
              <a:avLst/>
            </a:prstGeom>
            <a:noFill/>
            <a:ln>
              <a:noFill/>
            </a:ln>
          </p:spPr>
        </p:pic>
        <p:pic>
          <p:nvPicPr>
            <p:cNvPr id="18" name="Google Shape;18;p3"/>
            <p:cNvPicPr preferRelativeResize="0"/>
            <p:nvPr/>
          </p:nvPicPr>
          <p:blipFill>
            <a:blip r:embed="rId2">
              <a:alphaModFix/>
            </a:blip>
            <a:stretch>
              <a:fillRect/>
            </a:stretch>
          </p:blipFill>
          <p:spPr>
            <a:xfrm>
              <a:off x="5036350" y="2919521"/>
              <a:ext cx="382100" cy="1067203"/>
            </a:xfrm>
            <a:prstGeom prst="rect">
              <a:avLst/>
            </a:prstGeom>
            <a:noFill/>
            <a:ln>
              <a:noFill/>
            </a:ln>
          </p:spPr>
        </p:pic>
        <p:pic>
          <p:nvPicPr>
            <p:cNvPr id="19" name="Google Shape;19;p3"/>
            <p:cNvPicPr preferRelativeResize="0"/>
            <p:nvPr/>
          </p:nvPicPr>
          <p:blipFill>
            <a:blip r:embed="rId2">
              <a:alphaModFix/>
            </a:blip>
            <a:stretch>
              <a:fillRect/>
            </a:stretch>
          </p:blipFill>
          <p:spPr>
            <a:xfrm>
              <a:off x="72340" y="3076150"/>
              <a:ext cx="448300" cy="1252100"/>
            </a:xfrm>
            <a:prstGeom prst="rect">
              <a:avLst/>
            </a:prstGeom>
            <a:noFill/>
            <a:ln>
              <a:noFill/>
            </a:ln>
          </p:spPr>
        </p:pic>
      </p:grpSp>
      <p:grpSp>
        <p:nvGrpSpPr>
          <p:cNvPr id="20" name="Google Shape;20;p3"/>
          <p:cNvGrpSpPr/>
          <p:nvPr/>
        </p:nvGrpSpPr>
        <p:grpSpPr>
          <a:xfrm>
            <a:off x="13150" y="2952750"/>
            <a:ext cx="9117698" cy="2190750"/>
            <a:chOff x="13150" y="2952750"/>
            <a:chExt cx="9117698" cy="2190750"/>
          </a:xfrm>
        </p:grpSpPr>
        <p:pic>
          <p:nvPicPr>
            <p:cNvPr id="21" name="Google Shape;21;p3"/>
            <p:cNvPicPr preferRelativeResize="0"/>
            <p:nvPr/>
          </p:nvPicPr>
          <p:blipFill rotWithShape="1">
            <a:blip r:embed="rId3">
              <a:alphaModFix/>
            </a:blip>
            <a:srcRect b="39544"/>
            <a:stretch/>
          </p:blipFill>
          <p:spPr>
            <a:xfrm>
              <a:off x="4447625" y="3118200"/>
              <a:ext cx="4683223" cy="2025300"/>
            </a:xfrm>
            <a:prstGeom prst="rect">
              <a:avLst/>
            </a:prstGeom>
            <a:noFill/>
            <a:ln>
              <a:noFill/>
            </a:ln>
          </p:spPr>
        </p:pic>
        <p:pic>
          <p:nvPicPr>
            <p:cNvPr id="22" name="Google Shape;22;p3"/>
            <p:cNvPicPr preferRelativeResize="0"/>
            <p:nvPr/>
          </p:nvPicPr>
          <p:blipFill rotWithShape="1">
            <a:blip r:embed="rId3">
              <a:alphaModFix/>
            </a:blip>
            <a:srcRect b="34606"/>
            <a:stretch/>
          </p:blipFill>
          <p:spPr>
            <a:xfrm>
              <a:off x="13150" y="2952750"/>
              <a:ext cx="4683223" cy="2190750"/>
            </a:xfrm>
            <a:prstGeom prst="rect">
              <a:avLst/>
            </a:prstGeom>
            <a:noFill/>
            <a:ln>
              <a:noFill/>
            </a:ln>
          </p:spPr>
        </p:pic>
      </p:grpSp>
      <p:sp>
        <p:nvSpPr>
          <p:cNvPr id="23" name="Google Shape;23;p3"/>
          <p:cNvSpPr/>
          <p:nvPr/>
        </p:nvSpPr>
        <p:spPr>
          <a:xfrm>
            <a:off x="6691796" y="-1501056"/>
            <a:ext cx="4248600" cy="42486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1129229" y="1688319"/>
            <a:ext cx="4248600" cy="42486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txBox="1">
            <a:spLocks noGrp="1"/>
          </p:cNvSpPr>
          <p:nvPr>
            <p:ph type="title"/>
          </p:nvPr>
        </p:nvSpPr>
        <p:spPr>
          <a:xfrm>
            <a:off x="2568900" y="1570475"/>
            <a:ext cx="4006200" cy="7368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6" name="Google Shape;26;p3"/>
          <p:cNvSpPr txBox="1">
            <a:spLocks noGrp="1"/>
          </p:cNvSpPr>
          <p:nvPr>
            <p:ph type="title" idx="2" hasCustomPrompt="1"/>
          </p:nvPr>
        </p:nvSpPr>
        <p:spPr>
          <a:xfrm>
            <a:off x="3954150" y="539502"/>
            <a:ext cx="1235700" cy="841800"/>
          </a:xfrm>
          <a:prstGeom prst="rect">
            <a:avLst/>
          </a:prstGeom>
          <a:solidFill>
            <a:srgbClr val="FFFFFF">
              <a:alpha val="881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pic>
        <p:nvPicPr>
          <p:cNvPr id="27" name="Google Shape;27;p3"/>
          <p:cNvPicPr preferRelativeResize="0"/>
          <p:nvPr/>
        </p:nvPicPr>
        <p:blipFill rotWithShape="1">
          <a:blip r:embed="rId4">
            <a:alphaModFix/>
          </a:blip>
          <a:srcRect l="9549" t="5588" r="9314" b="24290"/>
          <a:stretch/>
        </p:blipFill>
        <p:spPr>
          <a:xfrm>
            <a:off x="13150" y="0"/>
            <a:ext cx="9144003" cy="51435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4"/>
        <p:cNvGrpSpPr/>
        <p:nvPr/>
      </p:nvGrpSpPr>
      <p:grpSpPr>
        <a:xfrm>
          <a:off x="0" y="0"/>
          <a:ext cx="0" cy="0"/>
          <a:chOff x="0" y="0"/>
          <a:chExt cx="0" cy="0"/>
        </a:xfrm>
      </p:grpSpPr>
      <p:sp>
        <p:nvSpPr>
          <p:cNvPr id="45" name="Google Shape;45;p5"/>
          <p:cNvSpPr/>
          <p:nvPr/>
        </p:nvSpPr>
        <p:spPr>
          <a:xfrm>
            <a:off x="8148638" y="539498"/>
            <a:ext cx="2004300" cy="20043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4327543" y="4285388"/>
            <a:ext cx="2442900" cy="24429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723000" y="-220100"/>
            <a:ext cx="1519200" cy="15192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9" name="Google Shape;49;p5"/>
          <p:cNvSpPr txBox="1">
            <a:spLocks noGrp="1"/>
          </p:cNvSpPr>
          <p:nvPr>
            <p:ph type="subTitle" idx="1"/>
          </p:nvPr>
        </p:nvSpPr>
        <p:spPr>
          <a:xfrm>
            <a:off x="4923249" y="2192075"/>
            <a:ext cx="2505600" cy="161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0" name="Google Shape;50;p5"/>
          <p:cNvSpPr txBox="1">
            <a:spLocks noGrp="1"/>
          </p:cNvSpPr>
          <p:nvPr>
            <p:ph type="subTitle" idx="2"/>
          </p:nvPr>
        </p:nvSpPr>
        <p:spPr>
          <a:xfrm>
            <a:off x="1715375" y="2192075"/>
            <a:ext cx="2505600" cy="161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1" name="Google Shape;51;p5"/>
          <p:cNvSpPr txBox="1">
            <a:spLocks noGrp="1"/>
          </p:cNvSpPr>
          <p:nvPr>
            <p:ph type="subTitle" idx="3"/>
          </p:nvPr>
        </p:nvSpPr>
        <p:spPr>
          <a:xfrm>
            <a:off x="1715375" y="1812879"/>
            <a:ext cx="2505600" cy="379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ra"/>
              <a:buNone/>
              <a:defRPr sz="19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sp>
        <p:nvSpPr>
          <p:cNvPr id="52" name="Google Shape;52;p5"/>
          <p:cNvSpPr txBox="1">
            <a:spLocks noGrp="1"/>
          </p:cNvSpPr>
          <p:nvPr>
            <p:ph type="subTitle" idx="4"/>
          </p:nvPr>
        </p:nvSpPr>
        <p:spPr>
          <a:xfrm>
            <a:off x="4923250" y="1812879"/>
            <a:ext cx="2505600" cy="379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ora"/>
              <a:buNone/>
              <a:defRPr sz="1900" b="1">
                <a:solidFill>
                  <a:schemeClr val="dk1"/>
                </a:solidFill>
                <a:latin typeface="Sora"/>
                <a:ea typeface="Sora"/>
                <a:cs typeface="Sora"/>
                <a:sym typeface="Sora"/>
              </a:defRPr>
            </a:lvl1pPr>
            <a:lvl2pPr lvl="1" algn="ctr" rtl="0">
              <a:lnSpc>
                <a:spcPct val="100000"/>
              </a:lnSpc>
              <a:spcBef>
                <a:spcPts val="0"/>
              </a:spcBef>
              <a:spcAft>
                <a:spcPts val="0"/>
              </a:spcAft>
              <a:buSzPts val="2400"/>
              <a:buFont typeface="Sora"/>
              <a:buNone/>
              <a:defRPr sz="2400" b="1">
                <a:latin typeface="Sora"/>
                <a:ea typeface="Sora"/>
                <a:cs typeface="Sora"/>
                <a:sym typeface="Sora"/>
              </a:defRPr>
            </a:lvl2pPr>
            <a:lvl3pPr lvl="2" algn="ctr" rtl="0">
              <a:lnSpc>
                <a:spcPct val="100000"/>
              </a:lnSpc>
              <a:spcBef>
                <a:spcPts val="0"/>
              </a:spcBef>
              <a:spcAft>
                <a:spcPts val="0"/>
              </a:spcAft>
              <a:buSzPts val="2400"/>
              <a:buFont typeface="Sora"/>
              <a:buNone/>
              <a:defRPr sz="2400" b="1">
                <a:latin typeface="Sora"/>
                <a:ea typeface="Sora"/>
                <a:cs typeface="Sora"/>
                <a:sym typeface="Sora"/>
              </a:defRPr>
            </a:lvl3pPr>
            <a:lvl4pPr lvl="3" algn="ctr" rtl="0">
              <a:lnSpc>
                <a:spcPct val="100000"/>
              </a:lnSpc>
              <a:spcBef>
                <a:spcPts val="0"/>
              </a:spcBef>
              <a:spcAft>
                <a:spcPts val="0"/>
              </a:spcAft>
              <a:buSzPts val="2400"/>
              <a:buFont typeface="Sora"/>
              <a:buNone/>
              <a:defRPr sz="2400" b="1">
                <a:latin typeface="Sora"/>
                <a:ea typeface="Sora"/>
                <a:cs typeface="Sora"/>
                <a:sym typeface="Sora"/>
              </a:defRPr>
            </a:lvl4pPr>
            <a:lvl5pPr lvl="4" algn="ctr" rtl="0">
              <a:lnSpc>
                <a:spcPct val="100000"/>
              </a:lnSpc>
              <a:spcBef>
                <a:spcPts val="0"/>
              </a:spcBef>
              <a:spcAft>
                <a:spcPts val="0"/>
              </a:spcAft>
              <a:buSzPts val="2400"/>
              <a:buFont typeface="Sora"/>
              <a:buNone/>
              <a:defRPr sz="2400" b="1">
                <a:latin typeface="Sora"/>
                <a:ea typeface="Sora"/>
                <a:cs typeface="Sora"/>
                <a:sym typeface="Sora"/>
              </a:defRPr>
            </a:lvl5pPr>
            <a:lvl6pPr lvl="5" algn="ctr" rtl="0">
              <a:lnSpc>
                <a:spcPct val="100000"/>
              </a:lnSpc>
              <a:spcBef>
                <a:spcPts val="0"/>
              </a:spcBef>
              <a:spcAft>
                <a:spcPts val="0"/>
              </a:spcAft>
              <a:buSzPts val="2400"/>
              <a:buFont typeface="Sora"/>
              <a:buNone/>
              <a:defRPr sz="2400" b="1">
                <a:latin typeface="Sora"/>
                <a:ea typeface="Sora"/>
                <a:cs typeface="Sora"/>
                <a:sym typeface="Sora"/>
              </a:defRPr>
            </a:lvl6pPr>
            <a:lvl7pPr lvl="6" algn="ctr" rtl="0">
              <a:lnSpc>
                <a:spcPct val="100000"/>
              </a:lnSpc>
              <a:spcBef>
                <a:spcPts val="0"/>
              </a:spcBef>
              <a:spcAft>
                <a:spcPts val="0"/>
              </a:spcAft>
              <a:buSzPts val="2400"/>
              <a:buFont typeface="Sora"/>
              <a:buNone/>
              <a:defRPr sz="2400" b="1">
                <a:latin typeface="Sora"/>
                <a:ea typeface="Sora"/>
                <a:cs typeface="Sora"/>
                <a:sym typeface="Sora"/>
              </a:defRPr>
            </a:lvl7pPr>
            <a:lvl8pPr lvl="7" algn="ctr" rtl="0">
              <a:lnSpc>
                <a:spcPct val="100000"/>
              </a:lnSpc>
              <a:spcBef>
                <a:spcPts val="0"/>
              </a:spcBef>
              <a:spcAft>
                <a:spcPts val="0"/>
              </a:spcAft>
              <a:buSzPts val="2400"/>
              <a:buFont typeface="Sora"/>
              <a:buNone/>
              <a:defRPr sz="2400" b="1">
                <a:latin typeface="Sora"/>
                <a:ea typeface="Sora"/>
                <a:cs typeface="Sora"/>
                <a:sym typeface="Sora"/>
              </a:defRPr>
            </a:lvl8pPr>
            <a:lvl9pPr lvl="8" algn="ctr" rtl="0">
              <a:lnSpc>
                <a:spcPct val="100000"/>
              </a:lnSpc>
              <a:spcBef>
                <a:spcPts val="0"/>
              </a:spcBef>
              <a:spcAft>
                <a:spcPts val="0"/>
              </a:spcAft>
              <a:buSzPts val="2400"/>
              <a:buFont typeface="Sora"/>
              <a:buNone/>
              <a:defRPr sz="2400" b="1">
                <a:latin typeface="Sora"/>
                <a:ea typeface="Sora"/>
                <a:cs typeface="Sora"/>
                <a:sym typeface="Sora"/>
              </a:defRPr>
            </a:lvl9pPr>
          </a:lstStyle>
          <a:p>
            <a:endParaRPr/>
          </a:p>
        </p:txBody>
      </p:sp>
      <p:grpSp>
        <p:nvGrpSpPr>
          <p:cNvPr id="53" name="Google Shape;53;p5"/>
          <p:cNvGrpSpPr/>
          <p:nvPr/>
        </p:nvGrpSpPr>
        <p:grpSpPr>
          <a:xfrm>
            <a:off x="-1022435" y="3808775"/>
            <a:ext cx="11188876" cy="2020525"/>
            <a:chOff x="-1022435" y="3808775"/>
            <a:chExt cx="11188876" cy="2020525"/>
          </a:xfrm>
        </p:grpSpPr>
        <p:grpSp>
          <p:nvGrpSpPr>
            <p:cNvPr id="54" name="Google Shape;54;p5"/>
            <p:cNvGrpSpPr/>
            <p:nvPr/>
          </p:nvGrpSpPr>
          <p:grpSpPr>
            <a:xfrm>
              <a:off x="7798525" y="3808775"/>
              <a:ext cx="1265675" cy="1229625"/>
              <a:chOff x="7798525" y="3808775"/>
              <a:chExt cx="1265675" cy="1229625"/>
            </a:xfrm>
          </p:grpSpPr>
          <p:pic>
            <p:nvPicPr>
              <p:cNvPr id="55" name="Google Shape;55;p5"/>
              <p:cNvPicPr preferRelativeResize="0"/>
              <p:nvPr/>
            </p:nvPicPr>
            <p:blipFill>
              <a:blip r:embed="rId2">
                <a:alphaModFix/>
              </a:blip>
              <a:stretch>
                <a:fillRect/>
              </a:stretch>
            </p:blipFill>
            <p:spPr>
              <a:xfrm>
                <a:off x="8659975" y="3808775"/>
                <a:ext cx="404225" cy="1129076"/>
              </a:xfrm>
              <a:prstGeom prst="rect">
                <a:avLst/>
              </a:prstGeom>
              <a:noFill/>
              <a:ln>
                <a:noFill/>
              </a:ln>
            </p:spPr>
          </p:pic>
          <p:pic>
            <p:nvPicPr>
              <p:cNvPr id="56" name="Google Shape;56;p5"/>
              <p:cNvPicPr preferRelativeResize="0"/>
              <p:nvPr/>
            </p:nvPicPr>
            <p:blipFill rotWithShape="1">
              <a:blip r:embed="rId3">
                <a:alphaModFix/>
              </a:blip>
              <a:srcRect l="49210" r="20198" b="61795"/>
              <a:stretch/>
            </p:blipFill>
            <p:spPr>
              <a:xfrm>
                <a:off x="7798525" y="3958175"/>
                <a:ext cx="1209124" cy="1080225"/>
              </a:xfrm>
              <a:prstGeom prst="rect">
                <a:avLst/>
              </a:prstGeom>
              <a:noFill/>
              <a:ln>
                <a:noFill/>
              </a:ln>
            </p:spPr>
          </p:pic>
        </p:grpSp>
        <p:grpSp>
          <p:nvGrpSpPr>
            <p:cNvPr id="57" name="Google Shape;57;p5"/>
            <p:cNvGrpSpPr/>
            <p:nvPr/>
          </p:nvGrpSpPr>
          <p:grpSpPr>
            <a:xfrm>
              <a:off x="136375" y="4186775"/>
              <a:ext cx="2365727" cy="851626"/>
              <a:chOff x="136375" y="4186775"/>
              <a:chExt cx="2365727" cy="851626"/>
            </a:xfrm>
          </p:grpSpPr>
          <p:pic>
            <p:nvPicPr>
              <p:cNvPr id="58" name="Google Shape;58;p5"/>
              <p:cNvPicPr preferRelativeResize="0"/>
              <p:nvPr/>
            </p:nvPicPr>
            <p:blipFill>
              <a:blip r:embed="rId2">
                <a:alphaModFix/>
              </a:blip>
              <a:stretch>
                <a:fillRect/>
              </a:stretch>
            </p:blipFill>
            <p:spPr>
              <a:xfrm>
                <a:off x="867776" y="4197987"/>
                <a:ext cx="290075" cy="810225"/>
              </a:xfrm>
              <a:prstGeom prst="rect">
                <a:avLst/>
              </a:prstGeom>
              <a:noFill/>
              <a:ln>
                <a:noFill/>
              </a:ln>
            </p:spPr>
          </p:pic>
          <p:pic>
            <p:nvPicPr>
              <p:cNvPr id="59" name="Google Shape;59;p5"/>
              <p:cNvPicPr preferRelativeResize="0"/>
              <p:nvPr/>
            </p:nvPicPr>
            <p:blipFill rotWithShape="1">
              <a:blip r:embed="rId3">
                <a:alphaModFix/>
              </a:blip>
              <a:srcRect l="19972" r="20175" b="69880"/>
              <a:stretch/>
            </p:blipFill>
            <p:spPr>
              <a:xfrm>
                <a:off x="136375" y="4186775"/>
                <a:ext cx="2365727" cy="851626"/>
              </a:xfrm>
              <a:prstGeom prst="rect">
                <a:avLst/>
              </a:prstGeom>
              <a:noFill/>
              <a:ln>
                <a:noFill/>
              </a:ln>
            </p:spPr>
          </p:pic>
        </p:grpSp>
        <p:grpSp>
          <p:nvGrpSpPr>
            <p:cNvPr id="60" name="Google Shape;60;p5"/>
            <p:cNvGrpSpPr/>
            <p:nvPr/>
          </p:nvGrpSpPr>
          <p:grpSpPr>
            <a:xfrm>
              <a:off x="-1022435" y="4870912"/>
              <a:ext cx="11188876" cy="958388"/>
              <a:chOff x="2" y="4185112"/>
              <a:chExt cx="11188876" cy="958388"/>
            </a:xfrm>
          </p:grpSpPr>
          <p:pic>
            <p:nvPicPr>
              <p:cNvPr id="61" name="Google Shape;61;p5"/>
              <p:cNvPicPr preferRelativeResize="0"/>
              <p:nvPr/>
            </p:nvPicPr>
            <p:blipFill>
              <a:blip r:embed="rId4">
                <a:alphaModFix/>
              </a:blip>
              <a:stretch>
                <a:fillRect/>
              </a:stretch>
            </p:blipFill>
            <p:spPr>
              <a:xfrm>
                <a:off x="2" y="4185112"/>
                <a:ext cx="4501801" cy="958388"/>
              </a:xfrm>
              <a:prstGeom prst="rect">
                <a:avLst/>
              </a:prstGeom>
              <a:noFill/>
              <a:ln>
                <a:noFill/>
              </a:ln>
            </p:spPr>
          </p:pic>
          <p:pic>
            <p:nvPicPr>
              <p:cNvPr id="62" name="Google Shape;62;p5"/>
              <p:cNvPicPr preferRelativeResize="0"/>
              <p:nvPr/>
            </p:nvPicPr>
            <p:blipFill>
              <a:blip r:embed="rId4">
                <a:alphaModFix/>
              </a:blip>
              <a:stretch>
                <a:fillRect/>
              </a:stretch>
            </p:blipFill>
            <p:spPr>
              <a:xfrm>
                <a:off x="4377752" y="4185112"/>
                <a:ext cx="4501801" cy="958388"/>
              </a:xfrm>
              <a:prstGeom prst="rect">
                <a:avLst/>
              </a:prstGeom>
              <a:noFill/>
              <a:ln>
                <a:noFill/>
              </a:ln>
            </p:spPr>
          </p:pic>
          <p:pic>
            <p:nvPicPr>
              <p:cNvPr id="63" name="Google Shape;63;p5"/>
              <p:cNvPicPr preferRelativeResize="0"/>
              <p:nvPr/>
            </p:nvPicPr>
            <p:blipFill>
              <a:blip r:embed="rId4">
                <a:alphaModFix/>
              </a:blip>
              <a:stretch>
                <a:fillRect/>
              </a:stretch>
            </p:blipFill>
            <p:spPr>
              <a:xfrm>
                <a:off x="6687077" y="4185112"/>
                <a:ext cx="4501801" cy="958388"/>
              </a:xfrm>
              <a:prstGeom prst="rect">
                <a:avLst/>
              </a:prstGeom>
              <a:noFill/>
              <a:ln>
                <a:noFill/>
              </a:ln>
            </p:spPr>
          </p:pic>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4"/>
        <p:cNvGrpSpPr/>
        <p:nvPr/>
      </p:nvGrpSpPr>
      <p:grpSpPr>
        <a:xfrm>
          <a:off x="0" y="0"/>
          <a:ext cx="0" cy="0"/>
          <a:chOff x="0" y="0"/>
          <a:chExt cx="0" cy="0"/>
        </a:xfrm>
      </p:grpSpPr>
      <p:sp>
        <p:nvSpPr>
          <p:cNvPr id="65" name="Google Shape;65;p6"/>
          <p:cNvSpPr/>
          <p:nvPr/>
        </p:nvSpPr>
        <p:spPr>
          <a:xfrm>
            <a:off x="3797115" y="4258333"/>
            <a:ext cx="1549800" cy="15498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pic>
        <p:nvPicPr>
          <p:cNvPr id="67" name="Google Shape;67;p6"/>
          <p:cNvPicPr preferRelativeResize="0"/>
          <p:nvPr/>
        </p:nvPicPr>
        <p:blipFill>
          <a:blip r:embed="rId2">
            <a:alphaModFix/>
          </a:blip>
          <a:stretch>
            <a:fillRect/>
          </a:stretch>
        </p:blipFill>
        <p:spPr>
          <a:xfrm>
            <a:off x="378293" y="4266822"/>
            <a:ext cx="298675" cy="834254"/>
          </a:xfrm>
          <a:prstGeom prst="rect">
            <a:avLst/>
          </a:prstGeom>
          <a:noFill/>
          <a:ln>
            <a:noFill/>
          </a:ln>
        </p:spPr>
      </p:pic>
      <p:grpSp>
        <p:nvGrpSpPr>
          <p:cNvPr id="68" name="Google Shape;68;p6"/>
          <p:cNvGrpSpPr/>
          <p:nvPr/>
        </p:nvGrpSpPr>
        <p:grpSpPr>
          <a:xfrm>
            <a:off x="59251" y="3538102"/>
            <a:ext cx="9059226" cy="1998445"/>
            <a:chOff x="59251" y="3538102"/>
            <a:chExt cx="9059226" cy="1998445"/>
          </a:xfrm>
        </p:grpSpPr>
        <p:pic>
          <p:nvPicPr>
            <p:cNvPr id="69" name="Google Shape;69;p6"/>
            <p:cNvPicPr preferRelativeResize="0"/>
            <p:nvPr/>
          </p:nvPicPr>
          <p:blipFill>
            <a:blip r:embed="rId3">
              <a:alphaModFix/>
            </a:blip>
            <a:stretch>
              <a:fillRect/>
            </a:stretch>
          </p:blipFill>
          <p:spPr>
            <a:xfrm>
              <a:off x="8542652" y="4014022"/>
              <a:ext cx="575825" cy="1522526"/>
            </a:xfrm>
            <a:prstGeom prst="rect">
              <a:avLst/>
            </a:prstGeom>
            <a:noFill/>
            <a:ln>
              <a:noFill/>
            </a:ln>
          </p:spPr>
        </p:pic>
        <p:pic>
          <p:nvPicPr>
            <p:cNvPr id="70" name="Google Shape;70;p6"/>
            <p:cNvPicPr preferRelativeResize="0"/>
            <p:nvPr/>
          </p:nvPicPr>
          <p:blipFill>
            <a:blip r:embed="rId4">
              <a:alphaModFix/>
            </a:blip>
            <a:stretch>
              <a:fillRect/>
            </a:stretch>
          </p:blipFill>
          <p:spPr>
            <a:xfrm>
              <a:off x="59251" y="3538102"/>
              <a:ext cx="456744" cy="1639176"/>
            </a:xfrm>
            <a:prstGeom prst="rect">
              <a:avLst/>
            </a:prstGeom>
            <a:noFill/>
            <a:ln>
              <a:noFill/>
            </a:ln>
          </p:spPr>
        </p:pic>
      </p:grpSp>
      <p:grpSp>
        <p:nvGrpSpPr>
          <p:cNvPr id="71" name="Google Shape;71;p6"/>
          <p:cNvGrpSpPr/>
          <p:nvPr/>
        </p:nvGrpSpPr>
        <p:grpSpPr>
          <a:xfrm>
            <a:off x="-1022435" y="4870912"/>
            <a:ext cx="11188876" cy="958388"/>
            <a:chOff x="2" y="4185112"/>
            <a:chExt cx="11188876" cy="958388"/>
          </a:xfrm>
        </p:grpSpPr>
        <p:pic>
          <p:nvPicPr>
            <p:cNvPr id="72" name="Google Shape;72;p6"/>
            <p:cNvPicPr preferRelativeResize="0"/>
            <p:nvPr/>
          </p:nvPicPr>
          <p:blipFill>
            <a:blip r:embed="rId5">
              <a:alphaModFix/>
            </a:blip>
            <a:stretch>
              <a:fillRect/>
            </a:stretch>
          </p:blipFill>
          <p:spPr>
            <a:xfrm>
              <a:off x="2" y="4185112"/>
              <a:ext cx="4501801" cy="958388"/>
            </a:xfrm>
            <a:prstGeom prst="rect">
              <a:avLst/>
            </a:prstGeom>
            <a:noFill/>
            <a:ln>
              <a:noFill/>
            </a:ln>
          </p:spPr>
        </p:pic>
        <p:pic>
          <p:nvPicPr>
            <p:cNvPr id="73" name="Google Shape;73;p6"/>
            <p:cNvPicPr preferRelativeResize="0"/>
            <p:nvPr/>
          </p:nvPicPr>
          <p:blipFill>
            <a:blip r:embed="rId5">
              <a:alphaModFix/>
            </a:blip>
            <a:stretch>
              <a:fillRect/>
            </a:stretch>
          </p:blipFill>
          <p:spPr>
            <a:xfrm>
              <a:off x="4377752" y="4185112"/>
              <a:ext cx="4501801" cy="958388"/>
            </a:xfrm>
            <a:prstGeom prst="rect">
              <a:avLst/>
            </a:prstGeom>
            <a:noFill/>
            <a:ln>
              <a:noFill/>
            </a:ln>
          </p:spPr>
        </p:pic>
        <p:pic>
          <p:nvPicPr>
            <p:cNvPr id="74" name="Google Shape;74;p6"/>
            <p:cNvPicPr preferRelativeResize="0"/>
            <p:nvPr/>
          </p:nvPicPr>
          <p:blipFill>
            <a:blip r:embed="rId5">
              <a:alphaModFix/>
            </a:blip>
            <a:stretch>
              <a:fillRect/>
            </a:stretch>
          </p:blipFill>
          <p:spPr>
            <a:xfrm>
              <a:off x="6687077" y="4185112"/>
              <a:ext cx="4501801" cy="958388"/>
            </a:xfrm>
            <a:prstGeom prst="rect">
              <a:avLst/>
            </a:prstGeom>
            <a:noFill/>
            <a:ln>
              <a:noFill/>
            </a:ln>
          </p:spPr>
        </p:pic>
      </p:grpSp>
      <p:sp>
        <p:nvSpPr>
          <p:cNvPr id="75" name="Google Shape;75;p6"/>
          <p:cNvSpPr/>
          <p:nvPr/>
        </p:nvSpPr>
        <p:spPr>
          <a:xfrm>
            <a:off x="-386050" y="1586526"/>
            <a:ext cx="1140300" cy="11403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7"/>
          <p:cNvSpPr txBox="1">
            <a:spLocks noGrp="1"/>
          </p:cNvSpPr>
          <p:nvPr>
            <p:ph type="title"/>
          </p:nvPr>
        </p:nvSpPr>
        <p:spPr>
          <a:xfrm>
            <a:off x="713225" y="445025"/>
            <a:ext cx="4930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8" name="Google Shape;78;p7"/>
          <p:cNvSpPr txBox="1">
            <a:spLocks noGrp="1"/>
          </p:cNvSpPr>
          <p:nvPr>
            <p:ph type="subTitle" idx="1"/>
          </p:nvPr>
        </p:nvSpPr>
        <p:spPr>
          <a:xfrm>
            <a:off x="713225" y="1422600"/>
            <a:ext cx="42948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79" name="Google Shape;79;p7"/>
          <p:cNvSpPr>
            <a:spLocks noGrp="1"/>
          </p:cNvSpPr>
          <p:nvPr>
            <p:ph type="pic" idx="2"/>
          </p:nvPr>
        </p:nvSpPr>
        <p:spPr>
          <a:xfrm>
            <a:off x="5643725" y="539550"/>
            <a:ext cx="2787000" cy="4064400"/>
          </a:xfrm>
          <a:prstGeom prst="roundRect">
            <a:avLst>
              <a:gd name="adj" fmla="val 16667"/>
            </a:avLst>
          </a:prstGeom>
          <a:noFill/>
          <a:ln>
            <a:noFill/>
          </a:ln>
        </p:spPr>
      </p:sp>
      <p:sp>
        <p:nvSpPr>
          <p:cNvPr id="80" name="Google Shape;80;p7"/>
          <p:cNvSpPr/>
          <p:nvPr/>
        </p:nvSpPr>
        <p:spPr>
          <a:xfrm>
            <a:off x="3899651" y="4286449"/>
            <a:ext cx="1933800" cy="19338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7"/>
          <p:cNvSpPr/>
          <p:nvPr/>
        </p:nvSpPr>
        <p:spPr>
          <a:xfrm>
            <a:off x="-573645" y="3665697"/>
            <a:ext cx="2574300" cy="25743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7"/>
          <p:cNvSpPr/>
          <p:nvPr/>
        </p:nvSpPr>
        <p:spPr>
          <a:xfrm>
            <a:off x="6802228" y="-218925"/>
            <a:ext cx="3257100" cy="32571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 name="Google Shape;83;p7"/>
          <p:cNvGrpSpPr/>
          <p:nvPr/>
        </p:nvGrpSpPr>
        <p:grpSpPr>
          <a:xfrm>
            <a:off x="-1022435" y="4870912"/>
            <a:ext cx="11188876" cy="958388"/>
            <a:chOff x="2" y="4185112"/>
            <a:chExt cx="11188876" cy="958388"/>
          </a:xfrm>
        </p:grpSpPr>
        <p:pic>
          <p:nvPicPr>
            <p:cNvPr id="84" name="Google Shape;84;p7"/>
            <p:cNvPicPr preferRelativeResize="0"/>
            <p:nvPr/>
          </p:nvPicPr>
          <p:blipFill>
            <a:blip r:embed="rId2">
              <a:alphaModFix/>
            </a:blip>
            <a:stretch>
              <a:fillRect/>
            </a:stretch>
          </p:blipFill>
          <p:spPr>
            <a:xfrm>
              <a:off x="2" y="4185112"/>
              <a:ext cx="4501801" cy="958388"/>
            </a:xfrm>
            <a:prstGeom prst="rect">
              <a:avLst/>
            </a:prstGeom>
            <a:noFill/>
            <a:ln>
              <a:noFill/>
            </a:ln>
          </p:spPr>
        </p:pic>
        <p:pic>
          <p:nvPicPr>
            <p:cNvPr id="85" name="Google Shape;85;p7"/>
            <p:cNvPicPr preferRelativeResize="0"/>
            <p:nvPr/>
          </p:nvPicPr>
          <p:blipFill>
            <a:blip r:embed="rId2">
              <a:alphaModFix/>
            </a:blip>
            <a:stretch>
              <a:fillRect/>
            </a:stretch>
          </p:blipFill>
          <p:spPr>
            <a:xfrm>
              <a:off x="4377752" y="4185112"/>
              <a:ext cx="4501801" cy="958388"/>
            </a:xfrm>
            <a:prstGeom prst="rect">
              <a:avLst/>
            </a:prstGeom>
            <a:noFill/>
            <a:ln>
              <a:noFill/>
            </a:ln>
          </p:spPr>
        </p:pic>
        <p:pic>
          <p:nvPicPr>
            <p:cNvPr id="86" name="Google Shape;86;p7"/>
            <p:cNvPicPr preferRelativeResize="0"/>
            <p:nvPr/>
          </p:nvPicPr>
          <p:blipFill>
            <a:blip r:embed="rId2">
              <a:alphaModFix/>
            </a:blip>
            <a:stretch>
              <a:fillRect/>
            </a:stretch>
          </p:blipFill>
          <p:spPr>
            <a:xfrm>
              <a:off x="6687077" y="4185112"/>
              <a:ext cx="4501801" cy="958388"/>
            </a:xfrm>
            <a:prstGeom prst="rect">
              <a:avLst/>
            </a:prstGeom>
            <a:noFill/>
            <a:ln>
              <a:noFill/>
            </a:ln>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3"/>
        <p:cNvGrpSpPr/>
        <p:nvPr/>
      </p:nvGrpSpPr>
      <p:grpSpPr>
        <a:xfrm>
          <a:off x="0" y="0"/>
          <a:ext cx="0" cy="0"/>
          <a:chOff x="0" y="0"/>
          <a:chExt cx="0" cy="0"/>
        </a:xfrm>
      </p:grpSpPr>
      <p:sp>
        <p:nvSpPr>
          <p:cNvPr id="94" name="Google Shape;94;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500"/>
              <a:buNone/>
              <a:defRPr sz="6500"/>
            </a:lvl1pPr>
            <a:lvl2pPr lvl="1" algn="ctr" rtl="0">
              <a:spcBef>
                <a:spcPts val="0"/>
              </a:spcBef>
              <a:spcAft>
                <a:spcPts val="0"/>
              </a:spcAft>
              <a:buSzPts val="6500"/>
              <a:buNone/>
              <a:defRPr sz="6500"/>
            </a:lvl2pPr>
            <a:lvl3pPr lvl="2" algn="ctr" rtl="0">
              <a:spcBef>
                <a:spcPts val="0"/>
              </a:spcBef>
              <a:spcAft>
                <a:spcPts val="0"/>
              </a:spcAft>
              <a:buSzPts val="6500"/>
              <a:buNone/>
              <a:defRPr sz="6500"/>
            </a:lvl3pPr>
            <a:lvl4pPr lvl="3" algn="ctr" rtl="0">
              <a:spcBef>
                <a:spcPts val="0"/>
              </a:spcBef>
              <a:spcAft>
                <a:spcPts val="0"/>
              </a:spcAft>
              <a:buSzPts val="6500"/>
              <a:buNone/>
              <a:defRPr sz="6500"/>
            </a:lvl4pPr>
            <a:lvl5pPr lvl="4" algn="ctr" rtl="0">
              <a:spcBef>
                <a:spcPts val="0"/>
              </a:spcBef>
              <a:spcAft>
                <a:spcPts val="0"/>
              </a:spcAft>
              <a:buSzPts val="6500"/>
              <a:buNone/>
              <a:defRPr sz="6500"/>
            </a:lvl5pPr>
            <a:lvl6pPr lvl="5" algn="ctr" rtl="0">
              <a:spcBef>
                <a:spcPts val="0"/>
              </a:spcBef>
              <a:spcAft>
                <a:spcPts val="0"/>
              </a:spcAft>
              <a:buSzPts val="6500"/>
              <a:buNone/>
              <a:defRPr sz="6500"/>
            </a:lvl6pPr>
            <a:lvl7pPr lvl="6" algn="ctr" rtl="0">
              <a:spcBef>
                <a:spcPts val="0"/>
              </a:spcBef>
              <a:spcAft>
                <a:spcPts val="0"/>
              </a:spcAft>
              <a:buSzPts val="6500"/>
              <a:buNone/>
              <a:defRPr sz="6500"/>
            </a:lvl7pPr>
            <a:lvl8pPr lvl="7" algn="ctr" rtl="0">
              <a:spcBef>
                <a:spcPts val="0"/>
              </a:spcBef>
              <a:spcAft>
                <a:spcPts val="0"/>
              </a:spcAft>
              <a:buSzPts val="6500"/>
              <a:buNone/>
              <a:defRPr sz="6500"/>
            </a:lvl8pPr>
            <a:lvl9pPr lvl="8" algn="ctr" rtl="0">
              <a:spcBef>
                <a:spcPts val="0"/>
              </a:spcBef>
              <a:spcAft>
                <a:spcPts val="0"/>
              </a:spcAft>
              <a:buSzPts val="6500"/>
              <a:buNone/>
              <a:defRPr sz="6500"/>
            </a:lvl9pPr>
          </a:lstStyle>
          <a:p>
            <a:endParaRPr/>
          </a:p>
        </p:txBody>
      </p:sp>
      <p:sp>
        <p:nvSpPr>
          <p:cNvPr id="95" name="Google Shape;95;p9"/>
          <p:cNvSpPr txBox="1">
            <a:spLocks noGrp="1"/>
          </p:cNvSpPr>
          <p:nvPr>
            <p:ph type="subTitle" idx="1"/>
          </p:nvPr>
        </p:nvSpPr>
        <p:spPr>
          <a:xfrm>
            <a:off x="2135550" y="3153500"/>
            <a:ext cx="4872900" cy="6711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96" name="Google Shape;96;p9"/>
          <p:cNvGrpSpPr/>
          <p:nvPr/>
        </p:nvGrpSpPr>
        <p:grpSpPr>
          <a:xfrm>
            <a:off x="-1022435" y="4870912"/>
            <a:ext cx="11188876" cy="958388"/>
            <a:chOff x="2" y="4185112"/>
            <a:chExt cx="11188876" cy="958388"/>
          </a:xfrm>
        </p:grpSpPr>
        <p:pic>
          <p:nvPicPr>
            <p:cNvPr id="97" name="Google Shape;97;p9"/>
            <p:cNvPicPr preferRelativeResize="0"/>
            <p:nvPr/>
          </p:nvPicPr>
          <p:blipFill>
            <a:blip r:embed="rId2">
              <a:alphaModFix/>
            </a:blip>
            <a:stretch>
              <a:fillRect/>
            </a:stretch>
          </p:blipFill>
          <p:spPr>
            <a:xfrm>
              <a:off x="2" y="4185112"/>
              <a:ext cx="4501801" cy="958388"/>
            </a:xfrm>
            <a:prstGeom prst="rect">
              <a:avLst/>
            </a:prstGeom>
            <a:noFill/>
            <a:ln>
              <a:noFill/>
            </a:ln>
          </p:spPr>
        </p:pic>
        <p:pic>
          <p:nvPicPr>
            <p:cNvPr id="98" name="Google Shape;98;p9"/>
            <p:cNvPicPr preferRelativeResize="0"/>
            <p:nvPr/>
          </p:nvPicPr>
          <p:blipFill>
            <a:blip r:embed="rId2">
              <a:alphaModFix/>
            </a:blip>
            <a:stretch>
              <a:fillRect/>
            </a:stretch>
          </p:blipFill>
          <p:spPr>
            <a:xfrm>
              <a:off x="4377752" y="4185112"/>
              <a:ext cx="4501801" cy="958388"/>
            </a:xfrm>
            <a:prstGeom prst="rect">
              <a:avLst/>
            </a:prstGeom>
            <a:noFill/>
            <a:ln>
              <a:noFill/>
            </a:ln>
          </p:spPr>
        </p:pic>
        <p:pic>
          <p:nvPicPr>
            <p:cNvPr id="99" name="Google Shape;99;p9"/>
            <p:cNvPicPr preferRelativeResize="0"/>
            <p:nvPr/>
          </p:nvPicPr>
          <p:blipFill>
            <a:blip r:embed="rId2">
              <a:alphaModFix/>
            </a:blip>
            <a:stretch>
              <a:fillRect/>
            </a:stretch>
          </p:blipFill>
          <p:spPr>
            <a:xfrm>
              <a:off x="6687077" y="4185112"/>
              <a:ext cx="4501801" cy="958388"/>
            </a:xfrm>
            <a:prstGeom prst="rect">
              <a:avLst/>
            </a:prstGeom>
            <a:noFill/>
            <a:ln>
              <a:noFill/>
            </a:ln>
          </p:spPr>
        </p:pic>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0"/>
        <p:cNvGrpSpPr/>
        <p:nvPr/>
      </p:nvGrpSpPr>
      <p:grpSpPr>
        <a:xfrm>
          <a:off x="0" y="0"/>
          <a:ext cx="0" cy="0"/>
          <a:chOff x="0" y="0"/>
          <a:chExt cx="0" cy="0"/>
        </a:xfrm>
      </p:grpSpPr>
      <p:sp>
        <p:nvSpPr>
          <p:cNvPr id="101" name="Google Shape;101;p10"/>
          <p:cNvSpPr>
            <a:spLocks noGrp="1"/>
          </p:cNvSpPr>
          <p:nvPr>
            <p:ph type="pic" idx="2"/>
          </p:nvPr>
        </p:nvSpPr>
        <p:spPr>
          <a:xfrm>
            <a:off x="0" y="-4850"/>
            <a:ext cx="9144000" cy="5172600"/>
          </a:xfrm>
          <a:prstGeom prst="rect">
            <a:avLst/>
          </a:prstGeom>
          <a:noFill/>
          <a:ln>
            <a:noFill/>
          </a:ln>
        </p:spPr>
      </p:sp>
      <p:sp>
        <p:nvSpPr>
          <p:cNvPr id="102" name="Google Shape;102;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3"/>
        <p:cNvGrpSpPr/>
        <p:nvPr/>
      </p:nvGrpSpPr>
      <p:grpSpPr>
        <a:xfrm>
          <a:off x="0" y="0"/>
          <a:ext cx="0" cy="0"/>
          <a:chOff x="0" y="0"/>
          <a:chExt cx="0" cy="0"/>
        </a:xfrm>
      </p:grpSpPr>
      <p:sp>
        <p:nvSpPr>
          <p:cNvPr id="104" name="Google Shape;104;p11"/>
          <p:cNvSpPr/>
          <p:nvPr/>
        </p:nvSpPr>
        <p:spPr>
          <a:xfrm>
            <a:off x="6203077" y="-1683029"/>
            <a:ext cx="4430400" cy="44304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1"/>
          <p:cNvSpPr/>
          <p:nvPr/>
        </p:nvSpPr>
        <p:spPr>
          <a:xfrm>
            <a:off x="-1500189" y="604846"/>
            <a:ext cx="4430400" cy="44304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6" name="Google Shape;106;p11"/>
          <p:cNvPicPr preferRelativeResize="0"/>
          <p:nvPr/>
        </p:nvPicPr>
        <p:blipFill>
          <a:blip r:embed="rId2">
            <a:alphaModFix/>
          </a:blip>
          <a:stretch>
            <a:fillRect/>
          </a:stretch>
        </p:blipFill>
        <p:spPr>
          <a:xfrm>
            <a:off x="1720619" y="2772449"/>
            <a:ext cx="345550" cy="965101"/>
          </a:xfrm>
          <a:prstGeom prst="rect">
            <a:avLst/>
          </a:prstGeom>
          <a:noFill/>
          <a:ln>
            <a:noFill/>
          </a:ln>
        </p:spPr>
      </p:pic>
      <p:pic>
        <p:nvPicPr>
          <p:cNvPr id="107" name="Google Shape;107;p11"/>
          <p:cNvPicPr preferRelativeResize="0"/>
          <p:nvPr/>
        </p:nvPicPr>
        <p:blipFill>
          <a:blip r:embed="rId2">
            <a:alphaModFix/>
          </a:blip>
          <a:stretch>
            <a:fillRect/>
          </a:stretch>
        </p:blipFill>
        <p:spPr>
          <a:xfrm>
            <a:off x="5698890" y="2880765"/>
            <a:ext cx="393226" cy="1098300"/>
          </a:xfrm>
          <a:prstGeom prst="rect">
            <a:avLst/>
          </a:prstGeom>
          <a:noFill/>
          <a:ln>
            <a:noFill/>
          </a:ln>
        </p:spPr>
      </p:pic>
      <p:pic>
        <p:nvPicPr>
          <p:cNvPr id="108" name="Google Shape;108;p11"/>
          <p:cNvPicPr preferRelativeResize="0"/>
          <p:nvPr/>
        </p:nvPicPr>
        <p:blipFill rotWithShape="1">
          <a:blip r:embed="rId3">
            <a:alphaModFix/>
          </a:blip>
          <a:srcRect l="48988" r="42170" b="44218"/>
          <a:stretch/>
        </p:blipFill>
        <p:spPr>
          <a:xfrm>
            <a:off x="5166450" y="2639250"/>
            <a:ext cx="486001" cy="2193350"/>
          </a:xfrm>
          <a:prstGeom prst="rect">
            <a:avLst/>
          </a:prstGeom>
          <a:noFill/>
          <a:ln>
            <a:noFill/>
          </a:ln>
        </p:spPr>
      </p:pic>
      <p:pic>
        <p:nvPicPr>
          <p:cNvPr id="109" name="Google Shape;109;p11"/>
          <p:cNvPicPr preferRelativeResize="0"/>
          <p:nvPr/>
        </p:nvPicPr>
        <p:blipFill rotWithShape="1">
          <a:blip r:embed="rId3">
            <a:alphaModFix/>
          </a:blip>
          <a:srcRect r="20019" b="25082"/>
          <a:stretch/>
        </p:blipFill>
        <p:spPr>
          <a:xfrm>
            <a:off x="5191950" y="2495550"/>
            <a:ext cx="3952051" cy="2647951"/>
          </a:xfrm>
          <a:prstGeom prst="rect">
            <a:avLst/>
          </a:prstGeom>
          <a:noFill/>
          <a:ln>
            <a:noFill/>
          </a:ln>
        </p:spPr>
      </p:pic>
      <p:pic>
        <p:nvPicPr>
          <p:cNvPr id="110" name="Google Shape;110;p11"/>
          <p:cNvPicPr preferRelativeResize="0"/>
          <p:nvPr/>
        </p:nvPicPr>
        <p:blipFill rotWithShape="1">
          <a:blip r:embed="rId3">
            <a:alphaModFix/>
          </a:blip>
          <a:srcRect l="21054" b="33708"/>
          <a:stretch/>
        </p:blipFill>
        <p:spPr>
          <a:xfrm>
            <a:off x="0" y="2800350"/>
            <a:ext cx="3900677" cy="2343150"/>
          </a:xfrm>
          <a:prstGeom prst="rect">
            <a:avLst/>
          </a:prstGeom>
          <a:noFill/>
          <a:ln>
            <a:noFill/>
          </a:ln>
        </p:spPr>
      </p:pic>
      <p:pic>
        <p:nvPicPr>
          <p:cNvPr id="111" name="Google Shape;111;p11"/>
          <p:cNvPicPr preferRelativeResize="0"/>
          <p:nvPr/>
        </p:nvPicPr>
        <p:blipFill rotWithShape="1">
          <a:blip r:embed="rId4">
            <a:alphaModFix/>
          </a:blip>
          <a:srcRect l="10808" t="6513" r="10808" b="22220"/>
          <a:stretch/>
        </p:blipFill>
        <p:spPr>
          <a:xfrm>
            <a:off x="0" y="0"/>
            <a:ext cx="9144003" cy="5143501"/>
          </a:xfrm>
          <a:prstGeom prst="rect">
            <a:avLst/>
          </a:prstGeom>
          <a:noFill/>
          <a:ln>
            <a:noFill/>
          </a:ln>
        </p:spPr>
      </p:pic>
      <p:sp>
        <p:nvSpPr>
          <p:cNvPr id="112" name="Google Shape;112;p11"/>
          <p:cNvSpPr txBox="1">
            <a:spLocks noGrp="1"/>
          </p:cNvSpPr>
          <p:nvPr>
            <p:ph type="title" hasCustomPrompt="1"/>
          </p:nvPr>
        </p:nvSpPr>
        <p:spPr>
          <a:xfrm>
            <a:off x="2298600" y="539500"/>
            <a:ext cx="4546800" cy="10983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3" name="Google Shape;113;p11"/>
          <p:cNvSpPr txBox="1">
            <a:spLocks noGrp="1"/>
          </p:cNvSpPr>
          <p:nvPr>
            <p:ph type="subTitle" idx="1"/>
          </p:nvPr>
        </p:nvSpPr>
        <p:spPr>
          <a:xfrm>
            <a:off x="2642550" y="1790200"/>
            <a:ext cx="3858900" cy="3786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46"/>
        <p:cNvGrpSpPr/>
        <p:nvPr/>
      </p:nvGrpSpPr>
      <p:grpSpPr>
        <a:xfrm>
          <a:off x="0" y="0"/>
          <a:ext cx="0" cy="0"/>
          <a:chOff x="0" y="0"/>
          <a:chExt cx="0" cy="0"/>
        </a:xfrm>
      </p:grpSpPr>
      <p:grpSp>
        <p:nvGrpSpPr>
          <p:cNvPr id="147" name="Google Shape;147;p14"/>
          <p:cNvGrpSpPr/>
          <p:nvPr/>
        </p:nvGrpSpPr>
        <p:grpSpPr>
          <a:xfrm>
            <a:off x="23354" y="3228401"/>
            <a:ext cx="9080826" cy="2705123"/>
            <a:chOff x="23354" y="3228401"/>
            <a:chExt cx="9080826" cy="2705123"/>
          </a:xfrm>
        </p:grpSpPr>
        <p:pic>
          <p:nvPicPr>
            <p:cNvPr id="148" name="Google Shape;148;p14"/>
            <p:cNvPicPr preferRelativeResize="0"/>
            <p:nvPr/>
          </p:nvPicPr>
          <p:blipFill>
            <a:blip r:embed="rId2">
              <a:alphaModFix/>
            </a:blip>
            <a:stretch>
              <a:fillRect/>
            </a:stretch>
          </p:blipFill>
          <p:spPr>
            <a:xfrm>
              <a:off x="8499252" y="3894151"/>
              <a:ext cx="336401" cy="2039373"/>
            </a:xfrm>
            <a:prstGeom prst="rect">
              <a:avLst/>
            </a:prstGeom>
            <a:noFill/>
            <a:ln>
              <a:noFill/>
            </a:ln>
          </p:spPr>
        </p:pic>
        <p:pic>
          <p:nvPicPr>
            <p:cNvPr id="149" name="Google Shape;149;p14"/>
            <p:cNvPicPr preferRelativeResize="0"/>
            <p:nvPr/>
          </p:nvPicPr>
          <p:blipFill>
            <a:blip r:embed="rId3">
              <a:alphaModFix/>
            </a:blip>
            <a:stretch>
              <a:fillRect/>
            </a:stretch>
          </p:blipFill>
          <p:spPr>
            <a:xfrm>
              <a:off x="8769175" y="3228401"/>
              <a:ext cx="335005" cy="2039373"/>
            </a:xfrm>
            <a:prstGeom prst="rect">
              <a:avLst/>
            </a:prstGeom>
            <a:noFill/>
            <a:ln>
              <a:noFill/>
            </a:ln>
          </p:spPr>
        </p:pic>
        <p:pic>
          <p:nvPicPr>
            <p:cNvPr id="150" name="Google Shape;150;p14"/>
            <p:cNvPicPr preferRelativeResize="0"/>
            <p:nvPr/>
          </p:nvPicPr>
          <p:blipFill>
            <a:blip r:embed="rId4">
              <a:alphaModFix/>
            </a:blip>
            <a:stretch>
              <a:fillRect/>
            </a:stretch>
          </p:blipFill>
          <p:spPr>
            <a:xfrm>
              <a:off x="23354" y="3717705"/>
              <a:ext cx="616575" cy="1630269"/>
            </a:xfrm>
            <a:prstGeom prst="rect">
              <a:avLst/>
            </a:prstGeom>
            <a:noFill/>
            <a:ln>
              <a:noFill/>
            </a:ln>
          </p:spPr>
        </p:pic>
      </p:grpSp>
      <p:grpSp>
        <p:nvGrpSpPr>
          <p:cNvPr id="151" name="Google Shape;151;p14"/>
          <p:cNvGrpSpPr/>
          <p:nvPr/>
        </p:nvGrpSpPr>
        <p:grpSpPr>
          <a:xfrm>
            <a:off x="-1022435" y="4870912"/>
            <a:ext cx="11188876" cy="958388"/>
            <a:chOff x="2" y="4185112"/>
            <a:chExt cx="11188876" cy="958388"/>
          </a:xfrm>
        </p:grpSpPr>
        <p:pic>
          <p:nvPicPr>
            <p:cNvPr id="152" name="Google Shape;152;p14"/>
            <p:cNvPicPr preferRelativeResize="0"/>
            <p:nvPr/>
          </p:nvPicPr>
          <p:blipFill>
            <a:blip r:embed="rId5">
              <a:alphaModFix/>
            </a:blip>
            <a:stretch>
              <a:fillRect/>
            </a:stretch>
          </p:blipFill>
          <p:spPr>
            <a:xfrm>
              <a:off x="2" y="4185112"/>
              <a:ext cx="4501801" cy="958388"/>
            </a:xfrm>
            <a:prstGeom prst="rect">
              <a:avLst/>
            </a:prstGeom>
            <a:noFill/>
            <a:ln>
              <a:noFill/>
            </a:ln>
          </p:spPr>
        </p:pic>
        <p:pic>
          <p:nvPicPr>
            <p:cNvPr id="153" name="Google Shape;153;p14"/>
            <p:cNvPicPr preferRelativeResize="0"/>
            <p:nvPr/>
          </p:nvPicPr>
          <p:blipFill>
            <a:blip r:embed="rId5">
              <a:alphaModFix/>
            </a:blip>
            <a:stretch>
              <a:fillRect/>
            </a:stretch>
          </p:blipFill>
          <p:spPr>
            <a:xfrm>
              <a:off x="4377752" y="4185112"/>
              <a:ext cx="4501801" cy="958388"/>
            </a:xfrm>
            <a:prstGeom prst="rect">
              <a:avLst/>
            </a:prstGeom>
            <a:noFill/>
            <a:ln>
              <a:noFill/>
            </a:ln>
          </p:spPr>
        </p:pic>
        <p:pic>
          <p:nvPicPr>
            <p:cNvPr id="154" name="Google Shape;154;p14"/>
            <p:cNvPicPr preferRelativeResize="0"/>
            <p:nvPr/>
          </p:nvPicPr>
          <p:blipFill>
            <a:blip r:embed="rId5">
              <a:alphaModFix/>
            </a:blip>
            <a:stretch>
              <a:fillRect/>
            </a:stretch>
          </p:blipFill>
          <p:spPr>
            <a:xfrm>
              <a:off x="6687077" y="4185112"/>
              <a:ext cx="4501801" cy="958388"/>
            </a:xfrm>
            <a:prstGeom prst="rect">
              <a:avLst/>
            </a:prstGeom>
            <a:noFill/>
            <a:ln>
              <a:noFill/>
            </a:ln>
          </p:spPr>
        </p:pic>
      </p:grpSp>
      <p:sp>
        <p:nvSpPr>
          <p:cNvPr id="155" name="Google Shape;155;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1pPr>
            <a:lvl2pPr lvl="1"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2pPr>
            <a:lvl3pPr lvl="2"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3pPr>
            <a:lvl4pPr lvl="3"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4pPr>
            <a:lvl5pPr lvl="4"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5pPr>
            <a:lvl6pPr lvl="5"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6pPr>
            <a:lvl7pPr lvl="6"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7pPr>
            <a:lvl8pPr lvl="7"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8pPr>
            <a:lvl9pPr lvl="8" rtl="0">
              <a:spcBef>
                <a:spcPts val="0"/>
              </a:spcBef>
              <a:spcAft>
                <a:spcPts val="0"/>
              </a:spcAft>
              <a:buClr>
                <a:schemeClr val="dk1"/>
              </a:buClr>
              <a:buSzPts val="3000"/>
              <a:buFont typeface="Sora"/>
              <a:buNone/>
              <a:defRPr sz="3000" b="1">
                <a:solidFill>
                  <a:schemeClr val="dk1"/>
                </a:solidFill>
                <a:latin typeface="Sora"/>
                <a:ea typeface="Sora"/>
                <a:cs typeface="Sora"/>
                <a:sym typeface="Sora"/>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1pPr>
            <a:lvl2pPr marL="914400" lvl="1"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2pPr>
            <a:lvl3pPr marL="1371600" lvl="2"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3pPr>
            <a:lvl4pPr marL="1828800" lvl="3"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4pPr>
            <a:lvl5pPr marL="2286000" lvl="4"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5pPr>
            <a:lvl6pPr marL="2743200" lvl="5"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6pPr>
            <a:lvl7pPr marL="3200400" lvl="6"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7pPr>
            <a:lvl8pPr marL="3657600" lvl="7"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8pPr>
            <a:lvl9pPr marL="4114800" lvl="8"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5" r:id="rId6"/>
    <p:sldLayoutId id="2147483656" r:id="rId7"/>
    <p:sldLayoutId id="2147483657" r:id="rId8"/>
    <p:sldLayoutId id="2147483660" r:id="rId9"/>
    <p:sldLayoutId id="2147483661" r:id="rId10"/>
    <p:sldLayoutId id="2147483664" r:id="rId11"/>
    <p:sldLayoutId id="2147483665" r:id="rId12"/>
    <p:sldLayoutId id="2147483667" r:id="rId13"/>
    <p:sldLayoutId id="2147483668" r:id="rId14"/>
    <p:sldLayoutId id="2147483669" r:id="rId15"/>
    <p:sldLayoutId id="2147483670"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3" Type="http://schemas.openxmlformats.org/officeDocument/2006/relationships/hyperlink" Target="https://www.crunchbase.com/#/home/index" TargetMode="External"/><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3.xml"/><Relationship Id="rId5" Type="http://schemas.openxmlformats.org/officeDocument/2006/relationships/image" Target="../media/image25.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3.xml"/><Relationship Id="rId5" Type="http://schemas.openxmlformats.org/officeDocument/2006/relationships/image" Target="../media/image25.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3.xml"/><Relationship Id="rId5" Type="http://schemas.openxmlformats.org/officeDocument/2006/relationships/image" Target="../media/image25.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15.png"/><Relationship Id="rId5" Type="http://schemas.openxmlformats.org/officeDocument/2006/relationships/image" Target="../media/image2.pn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hyperlink" Target="https://trello.com/invite/b/dTuFdbkR/ATTI551aef339d7fe29bdc9707ba3f5b838b705AFD12/ride-go" TargetMode="External"/><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0.xml"/><Relationship Id="rId1" Type="http://schemas.openxmlformats.org/officeDocument/2006/relationships/slideLayout" Target="../slideLayouts/slideLayout9.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image" Target="../media/image36.jp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10.xml"/><Relationship Id="rId6" Type="http://schemas.openxmlformats.org/officeDocument/2006/relationships/image" Target="../media/image46.jpg"/><Relationship Id="rId5" Type="http://schemas.openxmlformats.org/officeDocument/2006/relationships/image" Target="../media/image39.png"/><Relationship Id="rId4" Type="http://schemas.openxmlformats.org/officeDocument/2006/relationships/image" Target="../media/image21.png"/></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4.xml"/><Relationship Id="rId6" Type="http://schemas.openxmlformats.org/officeDocument/2006/relationships/image" Target="../media/image48.png"/><Relationship Id="rId5" Type="http://schemas.openxmlformats.org/officeDocument/2006/relationships/image" Target="../media/image47.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0.xml"/><Relationship Id="rId5" Type="http://schemas.openxmlformats.org/officeDocument/2006/relationships/image" Target="../media/image21.png"/><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0"/>
        <p:cNvGrpSpPr/>
        <p:nvPr/>
      </p:nvGrpSpPr>
      <p:grpSpPr>
        <a:xfrm>
          <a:off x="0" y="0"/>
          <a:ext cx="0" cy="0"/>
          <a:chOff x="0" y="0"/>
          <a:chExt cx="0" cy="0"/>
        </a:xfrm>
      </p:grpSpPr>
      <p:grpSp>
        <p:nvGrpSpPr>
          <p:cNvPr id="311" name="Google Shape;311;p28"/>
          <p:cNvGrpSpPr/>
          <p:nvPr/>
        </p:nvGrpSpPr>
        <p:grpSpPr>
          <a:xfrm>
            <a:off x="3661000" y="2613100"/>
            <a:ext cx="3502569" cy="1957500"/>
            <a:chOff x="3661000" y="2613100"/>
            <a:chExt cx="3502569" cy="1957500"/>
          </a:xfrm>
        </p:grpSpPr>
        <p:pic>
          <p:nvPicPr>
            <p:cNvPr id="312" name="Google Shape;312;p28"/>
            <p:cNvPicPr preferRelativeResize="0"/>
            <p:nvPr/>
          </p:nvPicPr>
          <p:blipFill>
            <a:blip r:embed="rId3">
              <a:alphaModFix/>
            </a:blip>
            <a:stretch>
              <a:fillRect/>
            </a:stretch>
          </p:blipFill>
          <p:spPr>
            <a:xfrm>
              <a:off x="6640500" y="3109600"/>
              <a:ext cx="523069" cy="1461000"/>
            </a:xfrm>
            <a:prstGeom prst="rect">
              <a:avLst/>
            </a:prstGeom>
            <a:noFill/>
            <a:ln>
              <a:noFill/>
            </a:ln>
          </p:spPr>
        </p:pic>
        <p:pic>
          <p:nvPicPr>
            <p:cNvPr id="313" name="Google Shape;313;p28"/>
            <p:cNvPicPr preferRelativeResize="0"/>
            <p:nvPr/>
          </p:nvPicPr>
          <p:blipFill>
            <a:blip r:embed="rId3">
              <a:alphaModFix/>
            </a:blip>
            <a:stretch>
              <a:fillRect/>
            </a:stretch>
          </p:blipFill>
          <p:spPr>
            <a:xfrm>
              <a:off x="3661000" y="2613100"/>
              <a:ext cx="672800" cy="1879175"/>
            </a:xfrm>
            <a:prstGeom prst="rect">
              <a:avLst/>
            </a:prstGeom>
            <a:noFill/>
            <a:ln>
              <a:noFill/>
            </a:ln>
          </p:spPr>
        </p:pic>
      </p:grpSp>
      <p:grpSp>
        <p:nvGrpSpPr>
          <p:cNvPr id="314" name="Google Shape;314;p28"/>
          <p:cNvGrpSpPr/>
          <p:nvPr/>
        </p:nvGrpSpPr>
        <p:grpSpPr>
          <a:xfrm>
            <a:off x="0" y="1768513"/>
            <a:ext cx="9144001" cy="3884363"/>
            <a:chOff x="0" y="1768513"/>
            <a:chExt cx="9144001" cy="3884363"/>
          </a:xfrm>
        </p:grpSpPr>
        <p:pic>
          <p:nvPicPr>
            <p:cNvPr id="315" name="Google Shape;315;p28"/>
            <p:cNvPicPr preferRelativeResize="0"/>
            <p:nvPr/>
          </p:nvPicPr>
          <p:blipFill>
            <a:blip r:embed="rId4">
              <a:alphaModFix/>
            </a:blip>
            <a:stretch>
              <a:fillRect/>
            </a:stretch>
          </p:blipFill>
          <p:spPr>
            <a:xfrm>
              <a:off x="0" y="1768513"/>
              <a:ext cx="1254528" cy="3314274"/>
            </a:xfrm>
            <a:prstGeom prst="rect">
              <a:avLst/>
            </a:prstGeom>
            <a:noFill/>
            <a:ln>
              <a:noFill/>
            </a:ln>
          </p:spPr>
        </p:pic>
        <p:pic>
          <p:nvPicPr>
            <p:cNvPr id="316" name="Google Shape;316;p28"/>
            <p:cNvPicPr preferRelativeResize="0"/>
            <p:nvPr/>
          </p:nvPicPr>
          <p:blipFill rotWithShape="1">
            <a:blip r:embed="rId5">
              <a:alphaModFix/>
            </a:blip>
            <a:srcRect l="37830" t="-50" b="58168"/>
            <a:stretch/>
          </p:blipFill>
          <p:spPr>
            <a:xfrm>
              <a:off x="3459250" y="2913400"/>
              <a:ext cx="5684751" cy="2739477"/>
            </a:xfrm>
            <a:prstGeom prst="rect">
              <a:avLst/>
            </a:prstGeom>
            <a:noFill/>
            <a:ln>
              <a:noFill/>
            </a:ln>
          </p:spPr>
        </p:pic>
      </p:grpSp>
      <p:grpSp>
        <p:nvGrpSpPr>
          <p:cNvPr id="317" name="Google Shape;317;p28"/>
          <p:cNvGrpSpPr/>
          <p:nvPr/>
        </p:nvGrpSpPr>
        <p:grpSpPr>
          <a:xfrm>
            <a:off x="-1022435" y="4489912"/>
            <a:ext cx="11188876" cy="958388"/>
            <a:chOff x="2" y="4185112"/>
            <a:chExt cx="11188876" cy="958388"/>
          </a:xfrm>
        </p:grpSpPr>
        <p:pic>
          <p:nvPicPr>
            <p:cNvPr id="318" name="Google Shape;318;p28"/>
            <p:cNvPicPr preferRelativeResize="0"/>
            <p:nvPr/>
          </p:nvPicPr>
          <p:blipFill>
            <a:blip r:embed="rId6">
              <a:alphaModFix/>
            </a:blip>
            <a:stretch>
              <a:fillRect/>
            </a:stretch>
          </p:blipFill>
          <p:spPr>
            <a:xfrm>
              <a:off x="2" y="4185112"/>
              <a:ext cx="4501801" cy="958388"/>
            </a:xfrm>
            <a:prstGeom prst="rect">
              <a:avLst/>
            </a:prstGeom>
            <a:noFill/>
            <a:ln>
              <a:noFill/>
            </a:ln>
          </p:spPr>
        </p:pic>
        <p:pic>
          <p:nvPicPr>
            <p:cNvPr id="319" name="Google Shape;319;p28"/>
            <p:cNvPicPr preferRelativeResize="0"/>
            <p:nvPr/>
          </p:nvPicPr>
          <p:blipFill>
            <a:blip r:embed="rId6">
              <a:alphaModFix/>
            </a:blip>
            <a:stretch>
              <a:fillRect/>
            </a:stretch>
          </p:blipFill>
          <p:spPr>
            <a:xfrm>
              <a:off x="4377752" y="4185112"/>
              <a:ext cx="4501801" cy="958388"/>
            </a:xfrm>
            <a:prstGeom prst="rect">
              <a:avLst/>
            </a:prstGeom>
            <a:noFill/>
            <a:ln>
              <a:noFill/>
            </a:ln>
          </p:spPr>
        </p:pic>
        <p:pic>
          <p:nvPicPr>
            <p:cNvPr id="320" name="Google Shape;320;p28"/>
            <p:cNvPicPr preferRelativeResize="0"/>
            <p:nvPr/>
          </p:nvPicPr>
          <p:blipFill>
            <a:blip r:embed="rId6">
              <a:alphaModFix/>
            </a:blip>
            <a:stretch>
              <a:fillRect/>
            </a:stretch>
          </p:blipFill>
          <p:spPr>
            <a:xfrm>
              <a:off x="6687077" y="4185112"/>
              <a:ext cx="4501801" cy="958388"/>
            </a:xfrm>
            <a:prstGeom prst="rect">
              <a:avLst/>
            </a:prstGeom>
            <a:noFill/>
            <a:ln>
              <a:noFill/>
            </a:ln>
          </p:spPr>
        </p:pic>
      </p:grpSp>
      <p:sp>
        <p:nvSpPr>
          <p:cNvPr id="321" name="Google Shape;321;p28"/>
          <p:cNvSpPr txBox="1">
            <a:spLocks noGrp="1"/>
          </p:cNvSpPr>
          <p:nvPr>
            <p:ph type="ctrTitle"/>
          </p:nvPr>
        </p:nvSpPr>
        <p:spPr>
          <a:xfrm>
            <a:off x="954475" y="627800"/>
            <a:ext cx="7476300" cy="1525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Ride Go</a:t>
            </a:r>
            <a:br>
              <a:rPr lang="en" dirty="0"/>
            </a:br>
            <a:r>
              <a:rPr lang="en" sz="2400" b="0" dirty="0"/>
              <a:t>Share the </a:t>
            </a:r>
            <a:r>
              <a:rPr lang="en" sz="2400" dirty="0"/>
              <a:t>Smart way </a:t>
            </a:r>
            <a:r>
              <a:rPr lang="en" sz="2400" b="0" dirty="0"/>
              <a:t>with Ride Go!!</a:t>
            </a:r>
            <a:endParaRPr b="0" dirty="0">
              <a:latin typeface="Sora Light"/>
              <a:ea typeface="Sora Light"/>
              <a:cs typeface="Sora Light"/>
              <a:sym typeface="Sora Light"/>
            </a:endParaRPr>
          </a:p>
        </p:txBody>
      </p:sp>
      <p:pic>
        <p:nvPicPr>
          <p:cNvPr id="323" name="Google Shape;323;p28"/>
          <p:cNvPicPr preferRelativeResize="0"/>
          <p:nvPr/>
        </p:nvPicPr>
        <p:blipFill rotWithShape="1">
          <a:blip r:embed="rId7">
            <a:alphaModFix/>
          </a:blip>
          <a:srcRect l="49" r="49"/>
          <a:stretch/>
        </p:blipFill>
        <p:spPr>
          <a:xfrm>
            <a:off x="198150" y="2698400"/>
            <a:ext cx="4911048" cy="240764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DFD86-5DDC-1A9B-6AC9-0269B68196BA}"/>
              </a:ext>
            </a:extLst>
          </p:cNvPr>
          <p:cNvSpPr>
            <a:spLocks noGrp="1"/>
          </p:cNvSpPr>
          <p:nvPr>
            <p:ph type="title"/>
          </p:nvPr>
        </p:nvSpPr>
        <p:spPr/>
        <p:txBody>
          <a:bodyPr/>
          <a:lstStyle/>
          <a:p>
            <a:r>
              <a:rPr lang="en-US" dirty="0"/>
              <a:t>Funding Analysis</a:t>
            </a:r>
          </a:p>
        </p:txBody>
      </p:sp>
      <p:pic>
        <p:nvPicPr>
          <p:cNvPr id="8" name="Picture 7">
            <a:extLst>
              <a:ext uri="{FF2B5EF4-FFF2-40B4-BE49-F238E27FC236}">
                <a16:creationId xmlns:a16="http://schemas.microsoft.com/office/drawing/2014/main" id="{5E0B3A73-93A9-ED6B-FFD6-CA0249DCA370}"/>
              </a:ext>
            </a:extLst>
          </p:cNvPr>
          <p:cNvPicPr>
            <a:picLocks noChangeAspect="1"/>
          </p:cNvPicPr>
          <p:nvPr/>
        </p:nvPicPr>
        <p:blipFill>
          <a:blip r:embed="rId2"/>
          <a:stretch>
            <a:fillRect/>
          </a:stretch>
        </p:blipFill>
        <p:spPr>
          <a:xfrm>
            <a:off x="2314258" y="1416249"/>
            <a:ext cx="4515483" cy="2785730"/>
          </a:xfrm>
          <a:prstGeom prst="rect">
            <a:avLst/>
          </a:prstGeom>
        </p:spPr>
      </p:pic>
      <p:sp>
        <p:nvSpPr>
          <p:cNvPr id="9" name="TextBox 8">
            <a:extLst>
              <a:ext uri="{FF2B5EF4-FFF2-40B4-BE49-F238E27FC236}">
                <a16:creationId xmlns:a16="http://schemas.microsoft.com/office/drawing/2014/main" id="{0492D0D3-CF20-1835-7A85-5927F66E964F}"/>
              </a:ext>
            </a:extLst>
          </p:cNvPr>
          <p:cNvSpPr txBox="1"/>
          <p:nvPr/>
        </p:nvSpPr>
        <p:spPr>
          <a:xfrm>
            <a:off x="2231417" y="4201979"/>
            <a:ext cx="4327451" cy="230832"/>
          </a:xfrm>
          <a:prstGeom prst="rect">
            <a:avLst/>
          </a:prstGeom>
          <a:noFill/>
        </p:spPr>
        <p:txBody>
          <a:bodyPr wrap="square">
            <a:spAutoFit/>
          </a:bodyPr>
          <a:lstStyle/>
          <a:p>
            <a:r>
              <a:rPr lang="en-US" sz="900" b="0" i="0" dirty="0">
                <a:solidFill>
                  <a:schemeClr val="tx1"/>
                </a:solidFill>
                <a:effectLst/>
                <a:latin typeface="Helvetica Neue"/>
              </a:rPr>
              <a:t>Source: </a:t>
            </a:r>
            <a:r>
              <a:rPr lang="en-US" sz="900" b="0" i="0" dirty="0">
                <a:solidFill>
                  <a:schemeClr val="tx1"/>
                </a:solidFill>
                <a:effectLst/>
                <a:latin typeface="Helvetica Neue"/>
                <a:hlinkClick r:id="rId3">
                  <a:extLst>
                    <a:ext uri="{A12FA001-AC4F-418D-AE19-62706E023703}">
                      <ahyp:hlinkClr xmlns:ahyp="http://schemas.microsoft.com/office/drawing/2018/hyperlinkcolor" val="tx"/>
                    </a:ext>
                  </a:extLst>
                </a:hlinkClick>
              </a:rPr>
              <a:t>Crunchbase</a:t>
            </a:r>
            <a:endParaRPr lang="en-US" sz="900" dirty="0">
              <a:solidFill>
                <a:schemeClr val="tx1"/>
              </a:solidFill>
            </a:endParaRPr>
          </a:p>
        </p:txBody>
      </p:sp>
    </p:spTree>
    <p:extLst>
      <p:ext uri="{BB962C8B-B14F-4D97-AF65-F5344CB8AC3E}">
        <p14:creationId xmlns:p14="http://schemas.microsoft.com/office/powerpoint/2010/main" val="2365210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pic>
        <p:nvPicPr>
          <p:cNvPr id="3" name="Picture 2">
            <a:extLst>
              <a:ext uri="{FF2B5EF4-FFF2-40B4-BE49-F238E27FC236}">
                <a16:creationId xmlns:a16="http://schemas.microsoft.com/office/drawing/2014/main" id="{24CFF8A9-222F-AA3E-D01C-2F8BBF652285}"/>
              </a:ext>
            </a:extLst>
          </p:cNvPr>
          <p:cNvPicPr>
            <a:picLocks noChangeAspect="1"/>
          </p:cNvPicPr>
          <p:nvPr/>
        </p:nvPicPr>
        <p:blipFill>
          <a:blip r:embed="rId3"/>
          <a:stretch>
            <a:fillRect/>
          </a:stretch>
        </p:blipFill>
        <p:spPr>
          <a:xfrm>
            <a:off x="1238250" y="1198475"/>
            <a:ext cx="6781800" cy="3279111"/>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3F96D-8253-D305-5ACD-AAB82C6E6690}"/>
              </a:ext>
            </a:extLst>
          </p:cNvPr>
          <p:cNvSpPr>
            <a:spLocks noGrp="1"/>
          </p:cNvSpPr>
          <p:nvPr>
            <p:ph type="title"/>
          </p:nvPr>
        </p:nvSpPr>
        <p:spPr/>
        <p:txBody>
          <a:bodyPr/>
          <a:lstStyle/>
          <a:p>
            <a:r>
              <a:rPr lang="en-US" dirty="0"/>
              <a:t>Key Takeaways (Uber, Lyft)</a:t>
            </a:r>
          </a:p>
        </p:txBody>
      </p:sp>
      <p:pic>
        <p:nvPicPr>
          <p:cNvPr id="4" name="Picture 3">
            <a:extLst>
              <a:ext uri="{FF2B5EF4-FFF2-40B4-BE49-F238E27FC236}">
                <a16:creationId xmlns:a16="http://schemas.microsoft.com/office/drawing/2014/main" id="{7549CE3D-9936-55F3-FA2A-EC4760546BAE}"/>
              </a:ext>
            </a:extLst>
          </p:cNvPr>
          <p:cNvPicPr>
            <a:picLocks noChangeAspect="1"/>
          </p:cNvPicPr>
          <p:nvPr/>
        </p:nvPicPr>
        <p:blipFill>
          <a:blip r:embed="rId2"/>
          <a:stretch>
            <a:fillRect/>
          </a:stretch>
        </p:blipFill>
        <p:spPr>
          <a:xfrm>
            <a:off x="2341948" y="1251641"/>
            <a:ext cx="4460103" cy="3267196"/>
          </a:xfrm>
          <a:prstGeom prst="rect">
            <a:avLst/>
          </a:prstGeom>
        </p:spPr>
      </p:pic>
    </p:spTree>
    <p:extLst>
      <p:ext uri="{BB962C8B-B14F-4D97-AF65-F5344CB8AC3E}">
        <p14:creationId xmlns:p14="http://schemas.microsoft.com/office/powerpoint/2010/main" val="27712968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2"/>
          <p:cNvSpPr txBox="1">
            <a:spLocks noGrp="1"/>
          </p:cNvSpPr>
          <p:nvPr>
            <p:ph type="title"/>
          </p:nvPr>
        </p:nvSpPr>
        <p:spPr>
          <a:xfrm>
            <a:off x="0" y="1570475"/>
            <a:ext cx="9143999" cy="73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User Stories</a:t>
            </a:r>
            <a:endParaRPr dirty="0"/>
          </a:p>
        </p:txBody>
      </p:sp>
      <p:sp>
        <p:nvSpPr>
          <p:cNvPr id="368" name="Google Shape;368;p32"/>
          <p:cNvSpPr txBox="1">
            <a:spLocks noGrp="1"/>
          </p:cNvSpPr>
          <p:nvPr>
            <p:ph type="title" idx="2"/>
          </p:nvPr>
        </p:nvSpPr>
        <p:spPr>
          <a:xfrm>
            <a:off x="3954150" y="539502"/>
            <a:ext cx="12357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pic>
        <p:nvPicPr>
          <p:cNvPr id="369" name="Google Shape;369;p32"/>
          <p:cNvPicPr preferRelativeResize="0"/>
          <p:nvPr/>
        </p:nvPicPr>
        <p:blipFill rotWithShape="1">
          <a:blip r:embed="rId3">
            <a:alphaModFix/>
          </a:blip>
          <a:srcRect t="-93" b="28285"/>
          <a:stretch/>
        </p:blipFill>
        <p:spPr>
          <a:xfrm>
            <a:off x="5276204" y="2622725"/>
            <a:ext cx="3393157" cy="2520774"/>
          </a:xfrm>
          <a:prstGeom prst="rect">
            <a:avLst/>
          </a:prstGeom>
          <a:noFill/>
          <a:ln>
            <a:noFill/>
          </a:ln>
        </p:spPr>
      </p:pic>
      <p:pic>
        <p:nvPicPr>
          <p:cNvPr id="370" name="Google Shape;370;p32"/>
          <p:cNvPicPr preferRelativeResize="0"/>
          <p:nvPr/>
        </p:nvPicPr>
        <p:blipFill rotWithShape="1">
          <a:blip r:embed="rId4">
            <a:alphaModFix/>
          </a:blip>
          <a:srcRect t="-129" b="28264"/>
          <a:stretch/>
        </p:blipFill>
        <p:spPr>
          <a:xfrm>
            <a:off x="474638" y="2622770"/>
            <a:ext cx="3457614" cy="2520823"/>
          </a:xfrm>
          <a:prstGeom prst="rect">
            <a:avLst/>
          </a:prstGeom>
          <a:noFill/>
          <a:ln>
            <a:noFill/>
          </a:ln>
        </p:spPr>
      </p:pic>
      <p:pic>
        <p:nvPicPr>
          <p:cNvPr id="371" name="Google Shape;371;p32"/>
          <p:cNvPicPr preferRelativeResize="0"/>
          <p:nvPr/>
        </p:nvPicPr>
        <p:blipFill>
          <a:blip r:embed="rId5">
            <a:alphaModFix/>
          </a:blip>
          <a:stretch>
            <a:fillRect/>
          </a:stretch>
        </p:blipFill>
        <p:spPr>
          <a:xfrm>
            <a:off x="2587078" y="3252762"/>
            <a:ext cx="1250686" cy="1471946"/>
          </a:xfrm>
          <a:prstGeom prst="rect">
            <a:avLst/>
          </a:prstGeom>
          <a:noFill/>
          <a:ln>
            <a:noFill/>
          </a:ln>
        </p:spPr>
      </p:pic>
    </p:spTree>
    <p:extLst>
      <p:ext uri="{BB962C8B-B14F-4D97-AF65-F5344CB8AC3E}">
        <p14:creationId xmlns:p14="http://schemas.microsoft.com/office/powerpoint/2010/main" val="10330525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grpSp>
        <p:nvGrpSpPr>
          <p:cNvPr id="426" name="Google Shape;426;p37"/>
          <p:cNvGrpSpPr/>
          <p:nvPr/>
        </p:nvGrpSpPr>
        <p:grpSpPr>
          <a:xfrm>
            <a:off x="4321323" y="897250"/>
            <a:ext cx="5647975" cy="4144575"/>
            <a:chOff x="4321323" y="897250"/>
            <a:chExt cx="5647975" cy="4144575"/>
          </a:xfrm>
        </p:grpSpPr>
        <p:grpSp>
          <p:nvGrpSpPr>
            <p:cNvPr id="427" name="Google Shape;427;p37"/>
            <p:cNvGrpSpPr/>
            <p:nvPr/>
          </p:nvGrpSpPr>
          <p:grpSpPr>
            <a:xfrm>
              <a:off x="5304350" y="1820025"/>
              <a:ext cx="2814100" cy="2046949"/>
              <a:chOff x="5304350" y="1820025"/>
              <a:chExt cx="2814100" cy="2046949"/>
            </a:xfrm>
          </p:grpSpPr>
          <p:pic>
            <p:nvPicPr>
              <p:cNvPr id="428" name="Google Shape;428;p37"/>
              <p:cNvPicPr preferRelativeResize="0"/>
              <p:nvPr/>
            </p:nvPicPr>
            <p:blipFill>
              <a:blip r:embed="rId3">
                <a:alphaModFix/>
              </a:blip>
              <a:stretch>
                <a:fillRect/>
              </a:stretch>
            </p:blipFill>
            <p:spPr>
              <a:xfrm>
                <a:off x="7521975" y="2201025"/>
                <a:ext cx="596475" cy="1665949"/>
              </a:xfrm>
              <a:prstGeom prst="rect">
                <a:avLst/>
              </a:prstGeom>
              <a:noFill/>
              <a:ln>
                <a:noFill/>
              </a:ln>
            </p:spPr>
          </p:pic>
          <p:pic>
            <p:nvPicPr>
              <p:cNvPr id="429" name="Google Shape;429;p37"/>
              <p:cNvPicPr preferRelativeResize="0"/>
              <p:nvPr/>
            </p:nvPicPr>
            <p:blipFill>
              <a:blip r:embed="rId3">
                <a:alphaModFix/>
              </a:blip>
              <a:stretch>
                <a:fillRect/>
              </a:stretch>
            </p:blipFill>
            <p:spPr>
              <a:xfrm>
                <a:off x="5304350" y="1820025"/>
                <a:ext cx="596475" cy="1665949"/>
              </a:xfrm>
              <a:prstGeom prst="rect">
                <a:avLst/>
              </a:prstGeom>
              <a:noFill/>
              <a:ln>
                <a:noFill/>
              </a:ln>
            </p:spPr>
          </p:pic>
        </p:grpSp>
        <p:pic>
          <p:nvPicPr>
            <p:cNvPr id="430" name="Google Shape;430;p37"/>
            <p:cNvPicPr preferRelativeResize="0"/>
            <p:nvPr/>
          </p:nvPicPr>
          <p:blipFill rotWithShape="1">
            <a:blip r:embed="rId4">
              <a:alphaModFix/>
            </a:blip>
            <a:srcRect r="28607" b="23564"/>
            <a:stretch/>
          </p:blipFill>
          <p:spPr>
            <a:xfrm>
              <a:off x="4835950" y="897250"/>
              <a:ext cx="5133348" cy="3931551"/>
            </a:xfrm>
            <a:prstGeom prst="rect">
              <a:avLst/>
            </a:prstGeom>
            <a:noFill/>
            <a:ln>
              <a:noFill/>
            </a:ln>
          </p:spPr>
        </p:pic>
        <p:pic>
          <p:nvPicPr>
            <p:cNvPr id="431" name="Google Shape;431;p37"/>
            <p:cNvPicPr preferRelativeResize="0"/>
            <p:nvPr/>
          </p:nvPicPr>
          <p:blipFill rotWithShape="1">
            <a:blip r:embed="rId5">
              <a:alphaModFix/>
            </a:blip>
            <a:srcRect r="2334"/>
            <a:stretch/>
          </p:blipFill>
          <p:spPr>
            <a:xfrm flipH="1">
              <a:off x="4321323" y="3166525"/>
              <a:ext cx="5366277" cy="1875300"/>
            </a:xfrm>
            <a:prstGeom prst="rect">
              <a:avLst/>
            </a:prstGeom>
            <a:noFill/>
            <a:ln>
              <a:noFill/>
            </a:ln>
          </p:spPr>
        </p:pic>
      </p:grpSp>
      <p:sp>
        <p:nvSpPr>
          <p:cNvPr id="434" name="Google Shape;434;p37"/>
          <p:cNvSpPr txBox="1">
            <a:spLocks noGrp="1"/>
          </p:cNvSpPr>
          <p:nvPr>
            <p:ph type="title" idx="2"/>
          </p:nvPr>
        </p:nvSpPr>
        <p:spPr>
          <a:xfrm>
            <a:off x="329788" y="282850"/>
            <a:ext cx="4974562" cy="7029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b="1" i="0" dirty="0">
                <a:solidFill>
                  <a:srgbClr val="D9D9E3"/>
                </a:solidFill>
                <a:effectLst/>
                <a:latin typeface="Söhne"/>
              </a:rPr>
              <a:t>Sarah: The Commuter</a:t>
            </a:r>
            <a:endParaRPr dirty="0"/>
          </a:p>
        </p:txBody>
      </p:sp>
      <p:sp>
        <p:nvSpPr>
          <p:cNvPr id="12" name="TextBox 11">
            <a:extLst>
              <a:ext uri="{FF2B5EF4-FFF2-40B4-BE49-F238E27FC236}">
                <a16:creationId xmlns:a16="http://schemas.microsoft.com/office/drawing/2014/main" id="{F5289375-B827-6ABF-D341-964E269E897C}"/>
              </a:ext>
            </a:extLst>
          </p:cNvPr>
          <p:cNvSpPr txBox="1"/>
          <p:nvPr/>
        </p:nvSpPr>
        <p:spPr>
          <a:xfrm>
            <a:off x="329788" y="1275942"/>
            <a:ext cx="4443598" cy="2492990"/>
          </a:xfrm>
          <a:prstGeom prst="rect">
            <a:avLst/>
          </a:prstGeom>
          <a:noFill/>
        </p:spPr>
        <p:txBody>
          <a:bodyPr wrap="square" rtlCol="0">
            <a:spAutoFit/>
          </a:bodyPr>
          <a:lstStyle/>
          <a:p>
            <a:r>
              <a:rPr lang="en-US" sz="1600" b="1" i="0" dirty="0">
                <a:solidFill>
                  <a:srgbClr val="D9D9E3"/>
                </a:solidFill>
                <a:effectLst/>
                <a:latin typeface="Söhne"/>
              </a:rPr>
              <a:t>Back Ground information.</a:t>
            </a:r>
          </a:p>
          <a:p>
            <a:endParaRPr lang="en-US" b="0" i="0" dirty="0">
              <a:solidFill>
                <a:srgbClr val="D9D9E3"/>
              </a:solidFill>
              <a:effectLst/>
              <a:latin typeface="Söhne"/>
            </a:endParaRPr>
          </a:p>
          <a:p>
            <a:r>
              <a:rPr lang="en-US" b="0" i="0" dirty="0">
                <a:solidFill>
                  <a:srgbClr val="D9D9E3"/>
                </a:solidFill>
                <a:effectLst/>
                <a:latin typeface="Söhne"/>
              </a:rPr>
              <a:t>Sarah is a 28-year-old marketing executive who commutes to work daily and prefers shared rides for her daily commute due to environmental concerns and to save costs. She is tech-savvy and prefers using convenient and user-friendly apps on her smartphone.</a:t>
            </a:r>
          </a:p>
          <a:p>
            <a:endParaRPr lang="en-US" dirty="0">
              <a:solidFill>
                <a:srgbClr val="D9D9E3"/>
              </a:solidFill>
              <a:latin typeface="Söhne"/>
            </a:endParaRPr>
          </a:p>
          <a:p>
            <a:r>
              <a:rPr lang="en-US" b="0" i="1" dirty="0">
                <a:solidFill>
                  <a:srgbClr val="D9D9E3"/>
                </a:solidFill>
                <a:effectLst/>
                <a:latin typeface="Söhne"/>
              </a:rPr>
              <a:t>As a regular commuter,</a:t>
            </a:r>
            <a:r>
              <a:rPr lang="en-US" b="0" i="0" dirty="0">
                <a:solidFill>
                  <a:srgbClr val="D9D9E3"/>
                </a:solidFill>
                <a:effectLst/>
                <a:latin typeface="Söhne"/>
              </a:rPr>
              <a:t> </a:t>
            </a:r>
            <a:r>
              <a:rPr lang="en-US" b="0" i="1" dirty="0">
                <a:solidFill>
                  <a:srgbClr val="D9D9E3"/>
                </a:solidFill>
                <a:effectLst/>
                <a:latin typeface="Söhne"/>
              </a:rPr>
              <a:t>I want an affordable daily ride option,</a:t>
            </a:r>
            <a:r>
              <a:rPr lang="en-US" b="0" i="0" dirty="0">
                <a:solidFill>
                  <a:srgbClr val="D9D9E3"/>
                </a:solidFill>
                <a:effectLst/>
                <a:latin typeface="Söhne"/>
              </a:rPr>
              <a:t> </a:t>
            </a:r>
            <a:r>
              <a:rPr lang="en-US" b="0" i="1" dirty="0">
                <a:solidFill>
                  <a:srgbClr val="D9D9E3"/>
                </a:solidFill>
                <a:effectLst/>
                <a:latin typeface="Söhne"/>
              </a:rPr>
              <a:t>So that I can save on my commuting costs and lessen my carbon footprint.</a:t>
            </a:r>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grpSp>
        <p:nvGrpSpPr>
          <p:cNvPr id="426" name="Google Shape;426;p37"/>
          <p:cNvGrpSpPr/>
          <p:nvPr/>
        </p:nvGrpSpPr>
        <p:grpSpPr>
          <a:xfrm>
            <a:off x="4321323" y="897250"/>
            <a:ext cx="5647975" cy="4144575"/>
            <a:chOff x="4321323" y="897250"/>
            <a:chExt cx="5647975" cy="4144575"/>
          </a:xfrm>
        </p:grpSpPr>
        <p:grpSp>
          <p:nvGrpSpPr>
            <p:cNvPr id="427" name="Google Shape;427;p37"/>
            <p:cNvGrpSpPr/>
            <p:nvPr/>
          </p:nvGrpSpPr>
          <p:grpSpPr>
            <a:xfrm>
              <a:off x="5304350" y="1820025"/>
              <a:ext cx="2814100" cy="2046949"/>
              <a:chOff x="5304350" y="1820025"/>
              <a:chExt cx="2814100" cy="2046949"/>
            </a:xfrm>
          </p:grpSpPr>
          <p:pic>
            <p:nvPicPr>
              <p:cNvPr id="428" name="Google Shape;428;p37"/>
              <p:cNvPicPr preferRelativeResize="0"/>
              <p:nvPr/>
            </p:nvPicPr>
            <p:blipFill>
              <a:blip r:embed="rId3">
                <a:alphaModFix/>
              </a:blip>
              <a:stretch>
                <a:fillRect/>
              </a:stretch>
            </p:blipFill>
            <p:spPr>
              <a:xfrm>
                <a:off x="7521975" y="2201025"/>
                <a:ext cx="596475" cy="1665949"/>
              </a:xfrm>
              <a:prstGeom prst="rect">
                <a:avLst/>
              </a:prstGeom>
              <a:noFill/>
              <a:ln>
                <a:noFill/>
              </a:ln>
            </p:spPr>
          </p:pic>
          <p:pic>
            <p:nvPicPr>
              <p:cNvPr id="429" name="Google Shape;429;p37"/>
              <p:cNvPicPr preferRelativeResize="0"/>
              <p:nvPr/>
            </p:nvPicPr>
            <p:blipFill>
              <a:blip r:embed="rId3">
                <a:alphaModFix/>
              </a:blip>
              <a:stretch>
                <a:fillRect/>
              </a:stretch>
            </p:blipFill>
            <p:spPr>
              <a:xfrm>
                <a:off x="5304350" y="1820025"/>
                <a:ext cx="596475" cy="1665949"/>
              </a:xfrm>
              <a:prstGeom prst="rect">
                <a:avLst/>
              </a:prstGeom>
              <a:noFill/>
              <a:ln>
                <a:noFill/>
              </a:ln>
            </p:spPr>
          </p:pic>
        </p:grpSp>
        <p:pic>
          <p:nvPicPr>
            <p:cNvPr id="430" name="Google Shape;430;p37"/>
            <p:cNvPicPr preferRelativeResize="0"/>
            <p:nvPr/>
          </p:nvPicPr>
          <p:blipFill rotWithShape="1">
            <a:blip r:embed="rId4">
              <a:alphaModFix/>
            </a:blip>
            <a:srcRect r="28607" b="23564"/>
            <a:stretch/>
          </p:blipFill>
          <p:spPr>
            <a:xfrm>
              <a:off x="4835950" y="897250"/>
              <a:ext cx="5133348" cy="3931551"/>
            </a:xfrm>
            <a:prstGeom prst="rect">
              <a:avLst/>
            </a:prstGeom>
            <a:noFill/>
            <a:ln>
              <a:noFill/>
            </a:ln>
          </p:spPr>
        </p:pic>
        <p:pic>
          <p:nvPicPr>
            <p:cNvPr id="431" name="Google Shape;431;p37"/>
            <p:cNvPicPr preferRelativeResize="0"/>
            <p:nvPr/>
          </p:nvPicPr>
          <p:blipFill rotWithShape="1">
            <a:blip r:embed="rId5">
              <a:alphaModFix/>
            </a:blip>
            <a:srcRect r="2334"/>
            <a:stretch/>
          </p:blipFill>
          <p:spPr>
            <a:xfrm flipH="1">
              <a:off x="4321323" y="3166525"/>
              <a:ext cx="5366277" cy="1875300"/>
            </a:xfrm>
            <a:prstGeom prst="rect">
              <a:avLst/>
            </a:prstGeom>
            <a:noFill/>
            <a:ln>
              <a:noFill/>
            </a:ln>
          </p:spPr>
        </p:pic>
      </p:grpSp>
      <p:sp>
        <p:nvSpPr>
          <p:cNvPr id="434" name="Google Shape;434;p37"/>
          <p:cNvSpPr txBox="1">
            <a:spLocks noGrp="1"/>
          </p:cNvSpPr>
          <p:nvPr>
            <p:ph type="title" idx="2"/>
          </p:nvPr>
        </p:nvSpPr>
        <p:spPr>
          <a:xfrm>
            <a:off x="329788" y="282850"/>
            <a:ext cx="4974562" cy="7029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b="1" i="0" dirty="0">
                <a:solidFill>
                  <a:srgbClr val="D9D9E3"/>
                </a:solidFill>
                <a:effectLst/>
                <a:latin typeface="Söhne"/>
              </a:rPr>
              <a:t>David: The Car Owner</a:t>
            </a:r>
            <a:endParaRPr dirty="0"/>
          </a:p>
        </p:txBody>
      </p:sp>
      <p:sp>
        <p:nvSpPr>
          <p:cNvPr id="12" name="TextBox 11">
            <a:extLst>
              <a:ext uri="{FF2B5EF4-FFF2-40B4-BE49-F238E27FC236}">
                <a16:creationId xmlns:a16="http://schemas.microsoft.com/office/drawing/2014/main" id="{F5289375-B827-6ABF-D341-964E269E897C}"/>
              </a:ext>
            </a:extLst>
          </p:cNvPr>
          <p:cNvSpPr txBox="1"/>
          <p:nvPr/>
        </p:nvSpPr>
        <p:spPr>
          <a:xfrm>
            <a:off x="329788" y="1111322"/>
            <a:ext cx="4802827" cy="3416320"/>
          </a:xfrm>
          <a:prstGeom prst="rect">
            <a:avLst/>
          </a:prstGeom>
          <a:noFill/>
        </p:spPr>
        <p:txBody>
          <a:bodyPr wrap="square" rtlCol="0">
            <a:spAutoFit/>
          </a:bodyPr>
          <a:lstStyle/>
          <a:p>
            <a:endParaRPr lang="en-US" sz="1200" b="1" i="0" dirty="0">
              <a:solidFill>
                <a:srgbClr val="D9D9E3"/>
              </a:solidFill>
              <a:effectLst/>
              <a:latin typeface="Söhne"/>
            </a:endParaRPr>
          </a:p>
          <a:p>
            <a:r>
              <a:rPr lang="en-US" sz="1200" i="0" dirty="0">
                <a:solidFill>
                  <a:srgbClr val="D9D9E3"/>
                </a:solidFill>
                <a:effectLst/>
                <a:latin typeface="Söhne"/>
              </a:rPr>
              <a:t>David is a 35-year-old professional living in Kitchener, Ontario. He works as a sales representative and often travels to nearby towns for client</a:t>
            </a:r>
          </a:p>
          <a:p>
            <a:r>
              <a:rPr lang="en-US" sz="1200" i="0" dirty="0">
                <a:solidFill>
                  <a:srgbClr val="D9D9E3"/>
                </a:solidFill>
                <a:effectLst/>
                <a:latin typeface="Söhne"/>
              </a:rPr>
              <a:t>meetings.</a:t>
            </a:r>
          </a:p>
          <a:p>
            <a:endParaRPr lang="en-US" sz="1200" b="1" i="0" dirty="0">
              <a:solidFill>
                <a:srgbClr val="D9D9E3"/>
              </a:solidFill>
              <a:effectLst/>
              <a:latin typeface="Söhne"/>
            </a:endParaRPr>
          </a:p>
          <a:p>
            <a:r>
              <a:rPr lang="en-US" sz="1200" i="0" dirty="0">
                <a:solidFill>
                  <a:srgbClr val="D9D9E3"/>
                </a:solidFill>
                <a:effectLst/>
                <a:latin typeface="Söhne"/>
              </a:rPr>
              <a:t>David wants to supplement his income by offering rides to travelers during his</a:t>
            </a:r>
          </a:p>
          <a:p>
            <a:r>
              <a:rPr lang="en-US" sz="1100" i="0" dirty="0">
                <a:solidFill>
                  <a:srgbClr val="D9D9E3"/>
                </a:solidFill>
                <a:effectLst/>
                <a:latin typeface="Söhne"/>
              </a:rPr>
              <a:t>commute</a:t>
            </a:r>
            <a:r>
              <a:rPr lang="en-US" sz="1200" i="0" dirty="0">
                <a:solidFill>
                  <a:srgbClr val="D9D9E3"/>
                </a:solidFill>
                <a:effectLst/>
                <a:latin typeface="Söhne"/>
              </a:rPr>
              <a:t> to work. He values flexibility and wants to manage his availability and schedule rides according to his convenience.</a:t>
            </a:r>
          </a:p>
          <a:p>
            <a:endParaRPr lang="en-US" sz="1200" b="1" i="0" dirty="0">
              <a:solidFill>
                <a:srgbClr val="D9D9E3"/>
              </a:solidFill>
              <a:effectLst/>
              <a:latin typeface="Söhne"/>
            </a:endParaRPr>
          </a:p>
          <a:p>
            <a:r>
              <a:rPr lang="en-US" sz="1200" i="0" dirty="0">
                <a:solidFill>
                  <a:srgbClr val="D9D9E3"/>
                </a:solidFill>
                <a:effectLst/>
                <a:latin typeface="Söhne"/>
              </a:rPr>
              <a:t>David finds it challenging to find passengers for his rides, as there's no centralized</a:t>
            </a:r>
          </a:p>
          <a:p>
            <a:r>
              <a:rPr lang="en-US" sz="1200" i="0" dirty="0">
                <a:solidFill>
                  <a:srgbClr val="D9D9E3"/>
                </a:solidFill>
                <a:effectLst/>
                <a:latin typeface="Söhne"/>
              </a:rPr>
              <a:t>platform for connecting with traveler. He worries about safety and reliability when offering rides to strangers.</a:t>
            </a:r>
          </a:p>
          <a:p>
            <a:endParaRPr lang="en-US" sz="1200" b="1" i="0" dirty="0">
              <a:solidFill>
                <a:srgbClr val="D9D9E3"/>
              </a:solidFill>
              <a:effectLst/>
              <a:latin typeface="Söhne"/>
            </a:endParaRPr>
          </a:p>
          <a:p>
            <a:r>
              <a:rPr lang="en-US" sz="1200" i="0" dirty="0">
                <a:solidFill>
                  <a:srgbClr val="D9D9E3"/>
                </a:solidFill>
                <a:effectLst/>
                <a:latin typeface="Söhne"/>
              </a:rPr>
              <a:t>David is a new age </a:t>
            </a:r>
            <a:r>
              <a:rPr lang="en-US" sz="1200" dirty="0">
                <a:solidFill>
                  <a:srgbClr val="D9D9E3"/>
                </a:solidFill>
                <a:latin typeface="Söhne"/>
              </a:rPr>
              <a:t>man </a:t>
            </a:r>
            <a:r>
              <a:rPr lang="en-US" sz="1200" i="0" dirty="0">
                <a:solidFill>
                  <a:srgbClr val="D9D9E3"/>
                </a:solidFill>
                <a:effectLst/>
                <a:latin typeface="Söhne"/>
              </a:rPr>
              <a:t>and comfortable using mobile apps for various purposes. He values transparency and appreciates platforms that provide clear information about users and their ratings.</a:t>
            </a:r>
            <a:endParaRPr lang="en-US" sz="1100" dirty="0"/>
          </a:p>
        </p:txBody>
      </p:sp>
    </p:spTree>
    <p:extLst>
      <p:ext uri="{BB962C8B-B14F-4D97-AF65-F5344CB8AC3E}">
        <p14:creationId xmlns:p14="http://schemas.microsoft.com/office/powerpoint/2010/main" val="31400931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grpSp>
        <p:nvGrpSpPr>
          <p:cNvPr id="426" name="Google Shape;426;p37"/>
          <p:cNvGrpSpPr/>
          <p:nvPr/>
        </p:nvGrpSpPr>
        <p:grpSpPr>
          <a:xfrm>
            <a:off x="4321323" y="897250"/>
            <a:ext cx="5647975" cy="4144575"/>
            <a:chOff x="4321323" y="897250"/>
            <a:chExt cx="5647975" cy="4144575"/>
          </a:xfrm>
        </p:grpSpPr>
        <p:grpSp>
          <p:nvGrpSpPr>
            <p:cNvPr id="427" name="Google Shape;427;p37"/>
            <p:cNvGrpSpPr/>
            <p:nvPr/>
          </p:nvGrpSpPr>
          <p:grpSpPr>
            <a:xfrm>
              <a:off x="5304350" y="1820025"/>
              <a:ext cx="2814100" cy="2046949"/>
              <a:chOff x="5304350" y="1820025"/>
              <a:chExt cx="2814100" cy="2046949"/>
            </a:xfrm>
          </p:grpSpPr>
          <p:pic>
            <p:nvPicPr>
              <p:cNvPr id="428" name="Google Shape;428;p37"/>
              <p:cNvPicPr preferRelativeResize="0"/>
              <p:nvPr/>
            </p:nvPicPr>
            <p:blipFill>
              <a:blip r:embed="rId3">
                <a:alphaModFix/>
              </a:blip>
              <a:stretch>
                <a:fillRect/>
              </a:stretch>
            </p:blipFill>
            <p:spPr>
              <a:xfrm>
                <a:off x="7521975" y="2201025"/>
                <a:ext cx="596475" cy="1665949"/>
              </a:xfrm>
              <a:prstGeom prst="rect">
                <a:avLst/>
              </a:prstGeom>
              <a:noFill/>
              <a:ln>
                <a:noFill/>
              </a:ln>
            </p:spPr>
          </p:pic>
          <p:pic>
            <p:nvPicPr>
              <p:cNvPr id="429" name="Google Shape;429;p37"/>
              <p:cNvPicPr preferRelativeResize="0"/>
              <p:nvPr/>
            </p:nvPicPr>
            <p:blipFill>
              <a:blip r:embed="rId3">
                <a:alphaModFix/>
              </a:blip>
              <a:stretch>
                <a:fillRect/>
              </a:stretch>
            </p:blipFill>
            <p:spPr>
              <a:xfrm>
                <a:off x="5304350" y="1820025"/>
                <a:ext cx="596475" cy="1665949"/>
              </a:xfrm>
              <a:prstGeom prst="rect">
                <a:avLst/>
              </a:prstGeom>
              <a:noFill/>
              <a:ln>
                <a:noFill/>
              </a:ln>
            </p:spPr>
          </p:pic>
        </p:grpSp>
        <p:pic>
          <p:nvPicPr>
            <p:cNvPr id="430" name="Google Shape;430;p37"/>
            <p:cNvPicPr preferRelativeResize="0"/>
            <p:nvPr/>
          </p:nvPicPr>
          <p:blipFill rotWithShape="1">
            <a:blip r:embed="rId4">
              <a:alphaModFix/>
            </a:blip>
            <a:srcRect r="28607" b="23564"/>
            <a:stretch/>
          </p:blipFill>
          <p:spPr>
            <a:xfrm>
              <a:off x="4835950" y="897250"/>
              <a:ext cx="5133348" cy="3931551"/>
            </a:xfrm>
            <a:prstGeom prst="rect">
              <a:avLst/>
            </a:prstGeom>
            <a:noFill/>
            <a:ln>
              <a:noFill/>
            </a:ln>
          </p:spPr>
        </p:pic>
        <p:pic>
          <p:nvPicPr>
            <p:cNvPr id="431" name="Google Shape;431;p37"/>
            <p:cNvPicPr preferRelativeResize="0"/>
            <p:nvPr/>
          </p:nvPicPr>
          <p:blipFill rotWithShape="1">
            <a:blip r:embed="rId5">
              <a:alphaModFix/>
            </a:blip>
            <a:srcRect r="2334"/>
            <a:stretch/>
          </p:blipFill>
          <p:spPr>
            <a:xfrm flipH="1">
              <a:off x="4321323" y="3166525"/>
              <a:ext cx="5366277" cy="1875300"/>
            </a:xfrm>
            <a:prstGeom prst="rect">
              <a:avLst/>
            </a:prstGeom>
            <a:noFill/>
            <a:ln>
              <a:noFill/>
            </a:ln>
          </p:spPr>
        </p:pic>
      </p:grpSp>
      <p:sp>
        <p:nvSpPr>
          <p:cNvPr id="434" name="Google Shape;434;p37"/>
          <p:cNvSpPr txBox="1">
            <a:spLocks noGrp="1"/>
          </p:cNvSpPr>
          <p:nvPr>
            <p:ph type="title" idx="2"/>
          </p:nvPr>
        </p:nvSpPr>
        <p:spPr>
          <a:xfrm>
            <a:off x="329786" y="282850"/>
            <a:ext cx="8814213" cy="7029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b="1" i="0" dirty="0">
                <a:solidFill>
                  <a:srgbClr val="D9D9E3"/>
                </a:solidFill>
                <a:effectLst/>
                <a:latin typeface="Söhne"/>
              </a:rPr>
              <a:t>Rachel: The Safety-Conscious Passenger</a:t>
            </a:r>
            <a:endParaRPr dirty="0"/>
          </a:p>
        </p:txBody>
      </p:sp>
      <p:sp>
        <p:nvSpPr>
          <p:cNvPr id="12" name="TextBox 11">
            <a:extLst>
              <a:ext uri="{FF2B5EF4-FFF2-40B4-BE49-F238E27FC236}">
                <a16:creationId xmlns:a16="http://schemas.microsoft.com/office/drawing/2014/main" id="{F5289375-B827-6ABF-D341-964E269E897C}"/>
              </a:ext>
            </a:extLst>
          </p:cNvPr>
          <p:cNvSpPr txBox="1"/>
          <p:nvPr/>
        </p:nvSpPr>
        <p:spPr>
          <a:xfrm>
            <a:off x="329786" y="1146806"/>
            <a:ext cx="6179871" cy="3247043"/>
          </a:xfrm>
          <a:prstGeom prst="rect">
            <a:avLst/>
          </a:prstGeom>
          <a:noFill/>
        </p:spPr>
        <p:txBody>
          <a:bodyPr wrap="square" rtlCol="0">
            <a:spAutoFit/>
          </a:bodyPr>
          <a:lstStyle/>
          <a:p>
            <a:pPr algn="l"/>
            <a:r>
              <a:rPr lang="en-US" sz="1800" b="1" i="0" dirty="0">
                <a:solidFill>
                  <a:srgbClr val="D9D9E3"/>
                </a:solidFill>
                <a:effectLst/>
                <a:latin typeface="Söhne"/>
              </a:rPr>
              <a:t>She works as a project manager in a tech company and commutes from the suburbs to the city for work daily.</a:t>
            </a:r>
            <a:endParaRPr lang="en-US" sz="1800" b="0" i="0" dirty="0">
              <a:solidFill>
                <a:srgbClr val="D9D9E3"/>
              </a:solidFill>
              <a:effectLst/>
              <a:latin typeface="Söhne"/>
            </a:endParaRPr>
          </a:p>
          <a:p>
            <a:endParaRPr lang="en-US" b="0" i="0" dirty="0">
              <a:solidFill>
                <a:srgbClr val="D9D9E3"/>
              </a:solidFill>
              <a:effectLst/>
              <a:latin typeface="Söhne"/>
            </a:endParaRPr>
          </a:p>
          <a:p>
            <a:r>
              <a:rPr lang="en-US" b="0" i="0" dirty="0">
                <a:solidFill>
                  <a:srgbClr val="D9D9E3"/>
                </a:solidFill>
                <a:effectLst/>
                <a:latin typeface="Söhne"/>
              </a:rPr>
              <a:t>Rachel is a 22-year-old college student who often travels across town for classes. She values safety and transparency when using any ride-sharing app. </a:t>
            </a:r>
          </a:p>
          <a:p>
            <a:endParaRPr lang="en-US" sz="1100" i="0" dirty="0">
              <a:solidFill>
                <a:srgbClr val="D9D9E3"/>
              </a:solidFill>
              <a:effectLst/>
              <a:latin typeface="Söhne"/>
            </a:endParaRPr>
          </a:p>
          <a:p>
            <a:r>
              <a:rPr lang="en-US" b="0" i="1" dirty="0">
                <a:solidFill>
                  <a:srgbClr val="D9D9E3"/>
                </a:solidFill>
                <a:effectLst/>
                <a:latin typeface="Söhne"/>
              </a:rPr>
              <a:t>As a safety-conscious passenger,</a:t>
            </a:r>
            <a:r>
              <a:rPr lang="en-US" b="0" i="0" dirty="0">
                <a:solidFill>
                  <a:srgbClr val="D9D9E3"/>
                </a:solidFill>
                <a:effectLst/>
                <a:latin typeface="Söhne"/>
              </a:rPr>
              <a:t> </a:t>
            </a:r>
            <a:r>
              <a:rPr lang="en-US" b="0" i="1" dirty="0">
                <a:solidFill>
                  <a:srgbClr val="D9D9E3"/>
                </a:solidFill>
                <a:effectLst/>
                <a:latin typeface="Söhne"/>
              </a:rPr>
              <a:t>I want to know that the drivers are verified and the cars are reliable,</a:t>
            </a:r>
            <a:r>
              <a:rPr lang="en-US" b="0" i="0" dirty="0">
                <a:solidFill>
                  <a:srgbClr val="D9D9E3"/>
                </a:solidFill>
                <a:effectLst/>
                <a:latin typeface="Söhne"/>
              </a:rPr>
              <a:t> </a:t>
            </a:r>
            <a:r>
              <a:rPr lang="en-US" b="0" i="1" dirty="0">
                <a:solidFill>
                  <a:srgbClr val="D9D9E3"/>
                </a:solidFill>
                <a:effectLst/>
                <a:latin typeface="Söhne"/>
              </a:rPr>
              <a:t>So that I feel safe while using the Ride Go service.</a:t>
            </a:r>
          </a:p>
          <a:p>
            <a:endParaRPr lang="en-US" i="1" dirty="0">
              <a:solidFill>
                <a:srgbClr val="D9D9E3"/>
              </a:solidFill>
              <a:latin typeface="Söhne"/>
            </a:endParaRPr>
          </a:p>
          <a:p>
            <a:r>
              <a:rPr lang="en-US" dirty="0">
                <a:solidFill>
                  <a:srgbClr val="D9D9E3"/>
                </a:solidFill>
                <a:latin typeface="Söhne"/>
              </a:rPr>
              <a:t>One of the challenges Rachel faces is the lack of a convenient platform and Safety while commuting that connects her directly with car owners heading in her direction and feels safe. She also has concerns about safety and comfort when sharing rides with strangers.</a:t>
            </a:r>
          </a:p>
          <a:p>
            <a:r>
              <a:rPr lang="en-US" dirty="0">
                <a:solidFill>
                  <a:srgbClr val="D9D9E3"/>
                </a:solidFill>
                <a:latin typeface="Söhne"/>
              </a:rPr>
              <a:t> </a:t>
            </a:r>
          </a:p>
        </p:txBody>
      </p:sp>
    </p:spTree>
    <p:extLst>
      <p:ext uri="{BB962C8B-B14F-4D97-AF65-F5344CB8AC3E}">
        <p14:creationId xmlns:p14="http://schemas.microsoft.com/office/powerpoint/2010/main" val="14224256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38"/>
          <p:cNvSpPr txBox="1">
            <a:spLocks noGrp="1"/>
          </p:cNvSpPr>
          <p:nvPr>
            <p:ph type="title"/>
          </p:nvPr>
        </p:nvSpPr>
        <p:spPr>
          <a:xfrm>
            <a:off x="2298600" y="1084896"/>
            <a:ext cx="4546800" cy="109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40,000 </a:t>
            </a:r>
            <a:r>
              <a:rPr lang="en" sz="1600" dirty="0"/>
              <a:t>in KWC</a:t>
            </a:r>
            <a:endParaRPr dirty="0"/>
          </a:p>
        </p:txBody>
      </p:sp>
      <p:sp>
        <p:nvSpPr>
          <p:cNvPr id="443" name="Google Shape;443;p38"/>
          <p:cNvSpPr txBox="1">
            <a:spLocks noGrp="1"/>
          </p:cNvSpPr>
          <p:nvPr>
            <p:ph type="subTitle" idx="1"/>
          </p:nvPr>
        </p:nvSpPr>
        <p:spPr>
          <a:xfrm>
            <a:off x="2550021" y="2312714"/>
            <a:ext cx="3858900" cy="37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Number of users analyzed in our market research</a:t>
            </a:r>
            <a:endParaRPr dirty="0"/>
          </a:p>
        </p:txBody>
      </p:sp>
      <p:pic>
        <p:nvPicPr>
          <p:cNvPr id="444" name="Google Shape;444;p38"/>
          <p:cNvPicPr preferRelativeResize="0"/>
          <p:nvPr/>
        </p:nvPicPr>
        <p:blipFill rotWithShape="1">
          <a:blip r:embed="rId3">
            <a:alphaModFix/>
          </a:blip>
          <a:srcRect l="29" r="19"/>
          <a:stretch/>
        </p:blipFill>
        <p:spPr>
          <a:xfrm>
            <a:off x="0" y="2571750"/>
            <a:ext cx="4281937" cy="2590330"/>
          </a:xfrm>
          <a:prstGeom prst="rect">
            <a:avLst/>
          </a:prstGeom>
          <a:noFill/>
          <a:ln>
            <a:noFill/>
          </a:ln>
        </p:spPr>
      </p:pic>
      <p:pic>
        <p:nvPicPr>
          <p:cNvPr id="445" name="Google Shape;445;p38"/>
          <p:cNvPicPr preferRelativeResize="0"/>
          <p:nvPr/>
        </p:nvPicPr>
        <p:blipFill rotWithShape="1">
          <a:blip r:embed="rId4">
            <a:alphaModFix/>
          </a:blip>
          <a:srcRect t="9"/>
          <a:stretch/>
        </p:blipFill>
        <p:spPr>
          <a:xfrm>
            <a:off x="5514393" y="2410650"/>
            <a:ext cx="3629611" cy="273284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grpSp>
        <p:nvGrpSpPr>
          <p:cNvPr id="24" name="Google Shape;3294;p56">
            <a:extLst>
              <a:ext uri="{FF2B5EF4-FFF2-40B4-BE49-F238E27FC236}">
                <a16:creationId xmlns:a16="http://schemas.microsoft.com/office/drawing/2014/main" id="{AECD560D-F92E-7D74-EE61-7EE962ED329D}"/>
              </a:ext>
            </a:extLst>
          </p:cNvPr>
          <p:cNvGrpSpPr/>
          <p:nvPr/>
        </p:nvGrpSpPr>
        <p:grpSpPr>
          <a:xfrm rot="5400000">
            <a:off x="5572679" y="520511"/>
            <a:ext cx="743556" cy="546995"/>
            <a:chOff x="2183288" y="3555572"/>
            <a:chExt cx="1136241" cy="835873"/>
          </a:xfrm>
          <a:solidFill>
            <a:schemeClr val="bg2">
              <a:lumMod val="60000"/>
              <a:lumOff val="40000"/>
            </a:schemeClr>
          </a:solidFill>
        </p:grpSpPr>
        <p:sp>
          <p:nvSpPr>
            <p:cNvPr id="25" name="Google Shape;3295;p56">
              <a:extLst>
                <a:ext uri="{FF2B5EF4-FFF2-40B4-BE49-F238E27FC236}">
                  <a16:creationId xmlns:a16="http://schemas.microsoft.com/office/drawing/2014/main" id="{E6F727BC-354B-E64B-665D-72591F50967B}"/>
                </a:ext>
              </a:extLst>
            </p:cNvPr>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3296;p56">
              <a:extLst>
                <a:ext uri="{FF2B5EF4-FFF2-40B4-BE49-F238E27FC236}">
                  <a16:creationId xmlns:a16="http://schemas.microsoft.com/office/drawing/2014/main" id="{A342FE7C-270E-3077-1E7B-C6F2DE430A56}"/>
                </a:ext>
              </a:extLst>
            </p:cNvPr>
            <p:cNvGrpSpPr/>
            <p:nvPr/>
          </p:nvGrpSpPr>
          <p:grpSpPr>
            <a:xfrm>
              <a:off x="2205895" y="3637269"/>
              <a:ext cx="1089848" cy="724993"/>
              <a:chOff x="2205895" y="3637269"/>
              <a:chExt cx="1089848" cy="724993"/>
            </a:xfrm>
            <a:grpFill/>
          </p:grpSpPr>
          <p:sp>
            <p:nvSpPr>
              <p:cNvPr id="40" name="Google Shape;3297;p56">
                <a:extLst>
                  <a:ext uri="{FF2B5EF4-FFF2-40B4-BE49-F238E27FC236}">
                    <a16:creationId xmlns:a16="http://schemas.microsoft.com/office/drawing/2014/main" id="{2CA0B04C-361B-9016-F48E-D6EB2748C14B}"/>
                  </a:ext>
                </a:extLst>
              </p:cNvPr>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298;p56">
                <a:extLst>
                  <a:ext uri="{FF2B5EF4-FFF2-40B4-BE49-F238E27FC236}">
                    <a16:creationId xmlns:a16="http://schemas.microsoft.com/office/drawing/2014/main" id="{32326C82-C671-B82F-CBAD-DB13938E0D08}"/>
                  </a:ext>
                </a:extLst>
              </p:cNvPr>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299;p56">
                <a:extLst>
                  <a:ext uri="{FF2B5EF4-FFF2-40B4-BE49-F238E27FC236}">
                    <a16:creationId xmlns:a16="http://schemas.microsoft.com/office/drawing/2014/main" id="{642CB46B-498D-6EFA-DAE7-AD0DC6547C5E}"/>
                  </a:ext>
                </a:extLst>
              </p:cNvPr>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300;p56">
                <a:extLst>
                  <a:ext uri="{FF2B5EF4-FFF2-40B4-BE49-F238E27FC236}">
                    <a16:creationId xmlns:a16="http://schemas.microsoft.com/office/drawing/2014/main" id="{831D4F30-3FBE-9BBA-192E-A4FBDE58AD20}"/>
                  </a:ext>
                </a:extLst>
              </p:cNvPr>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301;p56">
                <a:extLst>
                  <a:ext uri="{FF2B5EF4-FFF2-40B4-BE49-F238E27FC236}">
                    <a16:creationId xmlns:a16="http://schemas.microsoft.com/office/drawing/2014/main" id="{EE5BDAE6-B307-9DB3-8B4C-F0AA9C39FC53}"/>
                  </a:ext>
                </a:extLst>
              </p:cNvPr>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302;p56">
                <a:extLst>
                  <a:ext uri="{FF2B5EF4-FFF2-40B4-BE49-F238E27FC236}">
                    <a16:creationId xmlns:a16="http://schemas.microsoft.com/office/drawing/2014/main" id="{6A178C41-EED1-0A5E-34F3-B9248E9C103B}"/>
                  </a:ext>
                </a:extLst>
              </p:cNvPr>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3303;p56">
              <a:extLst>
                <a:ext uri="{FF2B5EF4-FFF2-40B4-BE49-F238E27FC236}">
                  <a16:creationId xmlns:a16="http://schemas.microsoft.com/office/drawing/2014/main" id="{A534C905-FBD2-FC61-49C7-05EE8C9C8AA4}"/>
                </a:ext>
              </a:extLst>
            </p:cNvPr>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 name="Google Shape;3304;p56">
              <a:extLst>
                <a:ext uri="{FF2B5EF4-FFF2-40B4-BE49-F238E27FC236}">
                  <a16:creationId xmlns:a16="http://schemas.microsoft.com/office/drawing/2014/main" id="{89A4B123-A58E-9A89-AF9F-29A5FC6BAF6B}"/>
                </a:ext>
              </a:extLst>
            </p:cNvPr>
            <p:cNvCxnSpPr/>
            <p:nvPr/>
          </p:nvCxnSpPr>
          <p:spPr>
            <a:xfrm>
              <a:off x="2887992" y="3555572"/>
              <a:ext cx="0" cy="52500"/>
            </a:xfrm>
            <a:prstGeom prst="straightConnector1">
              <a:avLst/>
            </a:prstGeom>
            <a:grpFill/>
            <a:ln w="9525" cap="flat" cmpd="sng">
              <a:solidFill>
                <a:srgbClr val="BAC8D3"/>
              </a:solidFill>
              <a:prstDash val="solid"/>
              <a:round/>
              <a:headEnd type="diamond" w="med" len="med"/>
              <a:tailEnd type="none" w="med" len="med"/>
            </a:ln>
          </p:spPr>
        </p:cxnSp>
        <p:grpSp>
          <p:nvGrpSpPr>
            <p:cNvPr id="29" name="Google Shape;3305;p56">
              <a:extLst>
                <a:ext uri="{FF2B5EF4-FFF2-40B4-BE49-F238E27FC236}">
                  <a16:creationId xmlns:a16="http://schemas.microsoft.com/office/drawing/2014/main" id="{BEE73321-B9CD-2613-C69A-A08B6DF77A82}"/>
                </a:ext>
              </a:extLst>
            </p:cNvPr>
            <p:cNvGrpSpPr/>
            <p:nvPr/>
          </p:nvGrpSpPr>
          <p:grpSpPr>
            <a:xfrm>
              <a:off x="3173850" y="3779426"/>
              <a:ext cx="145679" cy="70048"/>
              <a:chOff x="3173850" y="3779426"/>
              <a:chExt cx="145679" cy="70048"/>
            </a:xfrm>
            <a:grpFill/>
          </p:grpSpPr>
          <p:cxnSp>
            <p:nvCxnSpPr>
              <p:cNvPr id="38" name="Google Shape;3306;p56">
                <a:extLst>
                  <a:ext uri="{FF2B5EF4-FFF2-40B4-BE49-F238E27FC236}">
                    <a16:creationId xmlns:a16="http://schemas.microsoft.com/office/drawing/2014/main" id="{7C125BB8-7F08-1FFE-9D95-61793390B7EF}"/>
                  </a:ext>
                </a:extLst>
              </p:cNvPr>
              <p:cNvCxnSpPr/>
              <p:nvPr/>
            </p:nvCxnSpPr>
            <p:spPr>
              <a:xfrm rot="10800000">
                <a:off x="3173850" y="3817250"/>
                <a:ext cx="94500" cy="0"/>
              </a:xfrm>
              <a:prstGeom prst="straightConnector1">
                <a:avLst/>
              </a:prstGeom>
              <a:grpFill/>
              <a:ln w="9525" cap="flat" cmpd="sng">
                <a:solidFill>
                  <a:srgbClr val="BAC8D3"/>
                </a:solidFill>
                <a:prstDash val="solid"/>
                <a:round/>
                <a:headEnd type="none" w="med" len="med"/>
                <a:tailEnd type="diamond" w="med" len="med"/>
              </a:ln>
            </p:spPr>
          </p:cxnSp>
          <p:sp>
            <p:nvSpPr>
              <p:cNvPr id="39" name="Google Shape;3307;p56">
                <a:extLst>
                  <a:ext uri="{FF2B5EF4-FFF2-40B4-BE49-F238E27FC236}">
                    <a16:creationId xmlns:a16="http://schemas.microsoft.com/office/drawing/2014/main" id="{4ABD1F9B-20E2-3139-04B2-00150AA2C800}"/>
                  </a:ext>
                </a:extLst>
              </p:cNvPr>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308;p56">
              <a:extLst>
                <a:ext uri="{FF2B5EF4-FFF2-40B4-BE49-F238E27FC236}">
                  <a16:creationId xmlns:a16="http://schemas.microsoft.com/office/drawing/2014/main" id="{EFDDC3D2-9B04-D0F2-B239-35FF24E878F0}"/>
                </a:ext>
              </a:extLst>
            </p:cNvPr>
            <p:cNvGrpSpPr/>
            <p:nvPr/>
          </p:nvGrpSpPr>
          <p:grpSpPr>
            <a:xfrm>
              <a:off x="2183288" y="4139483"/>
              <a:ext cx="145133" cy="70048"/>
              <a:chOff x="2183288" y="4139483"/>
              <a:chExt cx="145133" cy="70048"/>
            </a:xfrm>
            <a:grpFill/>
          </p:grpSpPr>
          <p:cxnSp>
            <p:nvCxnSpPr>
              <p:cNvPr id="36" name="Google Shape;3309;p56">
                <a:extLst>
                  <a:ext uri="{FF2B5EF4-FFF2-40B4-BE49-F238E27FC236}">
                    <a16:creationId xmlns:a16="http://schemas.microsoft.com/office/drawing/2014/main" id="{448D6C56-421C-95E5-119B-DB741C2355E8}"/>
                  </a:ext>
                </a:extLst>
              </p:cNvPr>
              <p:cNvCxnSpPr/>
              <p:nvPr/>
            </p:nvCxnSpPr>
            <p:spPr>
              <a:xfrm rot="10800000">
                <a:off x="2239021" y="4174494"/>
                <a:ext cx="89400" cy="0"/>
              </a:xfrm>
              <a:prstGeom prst="straightConnector1">
                <a:avLst/>
              </a:prstGeom>
              <a:grpFill/>
              <a:ln w="9525" cap="flat" cmpd="sng">
                <a:solidFill>
                  <a:srgbClr val="BAC8D3"/>
                </a:solidFill>
                <a:prstDash val="solid"/>
                <a:round/>
                <a:headEnd type="diamond" w="med" len="med"/>
                <a:tailEnd type="none" w="med" len="med"/>
              </a:ln>
            </p:spPr>
          </p:cxnSp>
          <p:sp>
            <p:nvSpPr>
              <p:cNvPr id="37" name="Google Shape;3310;p56">
                <a:extLst>
                  <a:ext uri="{FF2B5EF4-FFF2-40B4-BE49-F238E27FC236}">
                    <a16:creationId xmlns:a16="http://schemas.microsoft.com/office/drawing/2014/main" id="{F7ED077F-154A-9A20-33F6-7471E00EB917}"/>
                  </a:ext>
                </a:extLst>
              </p:cNvPr>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1" name="Google Shape;3311;p56">
              <a:extLst>
                <a:ext uri="{FF2B5EF4-FFF2-40B4-BE49-F238E27FC236}">
                  <a16:creationId xmlns:a16="http://schemas.microsoft.com/office/drawing/2014/main" id="{24EAC727-2D89-64F0-E17D-593495F52800}"/>
                </a:ext>
              </a:extLst>
            </p:cNvPr>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 name="Google Shape;3312;p56">
              <a:extLst>
                <a:ext uri="{FF2B5EF4-FFF2-40B4-BE49-F238E27FC236}">
                  <a16:creationId xmlns:a16="http://schemas.microsoft.com/office/drawing/2014/main" id="{7760D812-BBA1-41A7-D415-F9B49CAAD290}"/>
                </a:ext>
              </a:extLst>
            </p:cNvPr>
            <p:cNvCxnSpPr/>
            <p:nvPr/>
          </p:nvCxnSpPr>
          <p:spPr>
            <a:xfrm>
              <a:off x="2455973" y="3911736"/>
              <a:ext cx="0" cy="52500"/>
            </a:xfrm>
            <a:prstGeom prst="straightConnector1">
              <a:avLst/>
            </a:prstGeom>
            <a:grpFill/>
            <a:ln w="9525" cap="flat" cmpd="sng">
              <a:solidFill>
                <a:srgbClr val="BAC8D3"/>
              </a:solidFill>
              <a:prstDash val="solid"/>
              <a:round/>
              <a:headEnd type="diamond" w="med" len="med"/>
              <a:tailEnd type="none" w="med" len="med"/>
            </a:ln>
          </p:spPr>
        </p:cxnSp>
        <p:grpSp>
          <p:nvGrpSpPr>
            <p:cNvPr id="33" name="Google Shape;3313;p56">
              <a:extLst>
                <a:ext uri="{FF2B5EF4-FFF2-40B4-BE49-F238E27FC236}">
                  <a16:creationId xmlns:a16="http://schemas.microsoft.com/office/drawing/2014/main" id="{2BCCEE29-98EA-DDDE-ADFA-133089356A13}"/>
                </a:ext>
              </a:extLst>
            </p:cNvPr>
            <p:cNvGrpSpPr/>
            <p:nvPr/>
          </p:nvGrpSpPr>
          <p:grpSpPr>
            <a:xfrm>
              <a:off x="2943836" y="4268886"/>
              <a:ext cx="60717" cy="122559"/>
              <a:chOff x="2943836" y="4268886"/>
              <a:chExt cx="60717" cy="122559"/>
            </a:xfrm>
            <a:grpFill/>
          </p:grpSpPr>
          <p:sp>
            <p:nvSpPr>
              <p:cNvPr id="34" name="Google Shape;3314;p56">
                <a:extLst>
                  <a:ext uri="{FF2B5EF4-FFF2-40B4-BE49-F238E27FC236}">
                    <a16:creationId xmlns:a16="http://schemas.microsoft.com/office/drawing/2014/main" id="{348A8220-F5AA-7289-ABDE-E18DE4C531C3}"/>
                  </a:ext>
                </a:extLst>
              </p:cNvPr>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 name="Google Shape;3315;p56">
                <a:extLst>
                  <a:ext uri="{FF2B5EF4-FFF2-40B4-BE49-F238E27FC236}">
                    <a16:creationId xmlns:a16="http://schemas.microsoft.com/office/drawing/2014/main" id="{7E751CB3-754B-6016-BDBE-55123CF941EA}"/>
                  </a:ext>
                </a:extLst>
              </p:cNvPr>
              <p:cNvCxnSpPr/>
              <p:nvPr/>
            </p:nvCxnSpPr>
            <p:spPr>
              <a:xfrm>
                <a:off x="2974204" y="4268886"/>
                <a:ext cx="0" cy="52500"/>
              </a:xfrm>
              <a:prstGeom prst="straightConnector1">
                <a:avLst/>
              </a:prstGeom>
              <a:grpFill/>
              <a:ln w="9525" cap="flat" cmpd="sng">
                <a:solidFill>
                  <a:srgbClr val="BAC8D3"/>
                </a:solidFill>
                <a:prstDash val="solid"/>
                <a:round/>
                <a:headEnd type="diamond" w="med" len="med"/>
                <a:tailEnd type="none" w="med" len="med"/>
              </a:ln>
            </p:spPr>
          </p:cxnSp>
        </p:grpSp>
      </p:grpSp>
      <p:grpSp>
        <p:nvGrpSpPr>
          <p:cNvPr id="2" name="Google Shape;3294;p56">
            <a:extLst>
              <a:ext uri="{FF2B5EF4-FFF2-40B4-BE49-F238E27FC236}">
                <a16:creationId xmlns:a16="http://schemas.microsoft.com/office/drawing/2014/main" id="{877CEE53-EFCD-41F6-A134-931E0D721494}"/>
              </a:ext>
            </a:extLst>
          </p:cNvPr>
          <p:cNvGrpSpPr/>
          <p:nvPr/>
        </p:nvGrpSpPr>
        <p:grpSpPr>
          <a:xfrm>
            <a:off x="2618988" y="410804"/>
            <a:ext cx="992179" cy="729894"/>
            <a:chOff x="2183288" y="3555572"/>
            <a:chExt cx="1136241" cy="835873"/>
          </a:xfrm>
          <a:solidFill>
            <a:schemeClr val="bg2">
              <a:lumMod val="60000"/>
              <a:lumOff val="40000"/>
            </a:schemeClr>
          </a:solidFill>
        </p:grpSpPr>
        <p:sp>
          <p:nvSpPr>
            <p:cNvPr id="3" name="Google Shape;3295;p56">
              <a:extLst>
                <a:ext uri="{FF2B5EF4-FFF2-40B4-BE49-F238E27FC236}">
                  <a16:creationId xmlns:a16="http://schemas.microsoft.com/office/drawing/2014/main" id="{F6E86674-782C-C00E-8850-CF4B213F4414}"/>
                </a:ext>
              </a:extLst>
            </p:cNvPr>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3296;p56">
              <a:extLst>
                <a:ext uri="{FF2B5EF4-FFF2-40B4-BE49-F238E27FC236}">
                  <a16:creationId xmlns:a16="http://schemas.microsoft.com/office/drawing/2014/main" id="{25D30B9B-0727-8CC7-A213-EEA6094536B7}"/>
                </a:ext>
              </a:extLst>
            </p:cNvPr>
            <p:cNvGrpSpPr/>
            <p:nvPr/>
          </p:nvGrpSpPr>
          <p:grpSpPr>
            <a:xfrm>
              <a:off x="2205895" y="3637269"/>
              <a:ext cx="1089848" cy="724993"/>
              <a:chOff x="2205895" y="3637269"/>
              <a:chExt cx="1089848" cy="724993"/>
            </a:xfrm>
            <a:grpFill/>
          </p:grpSpPr>
          <p:sp>
            <p:nvSpPr>
              <p:cNvPr id="18" name="Google Shape;3297;p56">
                <a:extLst>
                  <a:ext uri="{FF2B5EF4-FFF2-40B4-BE49-F238E27FC236}">
                    <a16:creationId xmlns:a16="http://schemas.microsoft.com/office/drawing/2014/main" id="{7C5027B6-0E2C-5B59-1E76-AD82EEBC4782}"/>
                  </a:ext>
                </a:extLst>
              </p:cNvPr>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298;p56">
                <a:extLst>
                  <a:ext uri="{FF2B5EF4-FFF2-40B4-BE49-F238E27FC236}">
                    <a16:creationId xmlns:a16="http://schemas.microsoft.com/office/drawing/2014/main" id="{6411EB29-3BF9-9228-2473-E1154EB2B1E0}"/>
                  </a:ext>
                </a:extLst>
              </p:cNvPr>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299;p56">
                <a:extLst>
                  <a:ext uri="{FF2B5EF4-FFF2-40B4-BE49-F238E27FC236}">
                    <a16:creationId xmlns:a16="http://schemas.microsoft.com/office/drawing/2014/main" id="{64A21635-8071-6E7F-E710-196E95253AB0}"/>
                  </a:ext>
                </a:extLst>
              </p:cNvPr>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300;p56">
                <a:extLst>
                  <a:ext uri="{FF2B5EF4-FFF2-40B4-BE49-F238E27FC236}">
                    <a16:creationId xmlns:a16="http://schemas.microsoft.com/office/drawing/2014/main" id="{7C3C8E96-ADE9-6C35-B466-0AFB74BB3D13}"/>
                  </a:ext>
                </a:extLst>
              </p:cNvPr>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301;p56">
                <a:extLst>
                  <a:ext uri="{FF2B5EF4-FFF2-40B4-BE49-F238E27FC236}">
                    <a16:creationId xmlns:a16="http://schemas.microsoft.com/office/drawing/2014/main" id="{11242605-1941-ADFF-1E95-E8F1F2CBFF5A}"/>
                  </a:ext>
                </a:extLst>
              </p:cNvPr>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302;p56">
                <a:extLst>
                  <a:ext uri="{FF2B5EF4-FFF2-40B4-BE49-F238E27FC236}">
                    <a16:creationId xmlns:a16="http://schemas.microsoft.com/office/drawing/2014/main" id="{4381AC8A-28D4-C380-069C-AA0B15CE5CA2}"/>
                  </a:ext>
                </a:extLst>
              </p:cNvPr>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3303;p56">
              <a:extLst>
                <a:ext uri="{FF2B5EF4-FFF2-40B4-BE49-F238E27FC236}">
                  <a16:creationId xmlns:a16="http://schemas.microsoft.com/office/drawing/2014/main" id="{36152632-2101-F0F9-E0A9-26E510542F9D}"/>
                </a:ext>
              </a:extLst>
            </p:cNvPr>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 name="Google Shape;3304;p56">
              <a:extLst>
                <a:ext uri="{FF2B5EF4-FFF2-40B4-BE49-F238E27FC236}">
                  <a16:creationId xmlns:a16="http://schemas.microsoft.com/office/drawing/2014/main" id="{A299E48F-A704-1CA3-752D-767885C3356C}"/>
                </a:ext>
              </a:extLst>
            </p:cNvPr>
            <p:cNvCxnSpPr/>
            <p:nvPr/>
          </p:nvCxnSpPr>
          <p:spPr>
            <a:xfrm>
              <a:off x="2887992" y="3555572"/>
              <a:ext cx="0" cy="52500"/>
            </a:xfrm>
            <a:prstGeom prst="straightConnector1">
              <a:avLst/>
            </a:prstGeom>
            <a:grpFill/>
            <a:ln w="9525" cap="flat" cmpd="sng">
              <a:solidFill>
                <a:srgbClr val="BAC8D3"/>
              </a:solidFill>
              <a:prstDash val="solid"/>
              <a:round/>
              <a:headEnd type="diamond" w="med" len="med"/>
              <a:tailEnd type="none" w="med" len="med"/>
            </a:ln>
          </p:spPr>
        </p:cxnSp>
        <p:grpSp>
          <p:nvGrpSpPr>
            <p:cNvPr id="7" name="Google Shape;3305;p56">
              <a:extLst>
                <a:ext uri="{FF2B5EF4-FFF2-40B4-BE49-F238E27FC236}">
                  <a16:creationId xmlns:a16="http://schemas.microsoft.com/office/drawing/2014/main" id="{A3CC9832-D297-4D58-C9B9-295799B8DF71}"/>
                </a:ext>
              </a:extLst>
            </p:cNvPr>
            <p:cNvGrpSpPr/>
            <p:nvPr/>
          </p:nvGrpSpPr>
          <p:grpSpPr>
            <a:xfrm>
              <a:off x="3173850" y="3779426"/>
              <a:ext cx="145679" cy="70048"/>
              <a:chOff x="3173850" y="3779426"/>
              <a:chExt cx="145679" cy="70048"/>
            </a:xfrm>
            <a:grpFill/>
          </p:grpSpPr>
          <p:cxnSp>
            <p:nvCxnSpPr>
              <p:cNvPr id="16" name="Google Shape;3306;p56">
                <a:extLst>
                  <a:ext uri="{FF2B5EF4-FFF2-40B4-BE49-F238E27FC236}">
                    <a16:creationId xmlns:a16="http://schemas.microsoft.com/office/drawing/2014/main" id="{DE6D63D2-7628-396B-79A6-62595639A5AE}"/>
                  </a:ext>
                </a:extLst>
              </p:cNvPr>
              <p:cNvCxnSpPr/>
              <p:nvPr/>
            </p:nvCxnSpPr>
            <p:spPr>
              <a:xfrm rot="10800000">
                <a:off x="3173850" y="3817250"/>
                <a:ext cx="94500" cy="0"/>
              </a:xfrm>
              <a:prstGeom prst="straightConnector1">
                <a:avLst/>
              </a:prstGeom>
              <a:grpFill/>
              <a:ln w="9525" cap="flat" cmpd="sng">
                <a:solidFill>
                  <a:srgbClr val="BAC8D3"/>
                </a:solidFill>
                <a:prstDash val="solid"/>
                <a:round/>
                <a:headEnd type="none" w="med" len="med"/>
                <a:tailEnd type="diamond" w="med" len="med"/>
              </a:ln>
            </p:spPr>
          </p:cxnSp>
          <p:sp>
            <p:nvSpPr>
              <p:cNvPr id="17" name="Google Shape;3307;p56">
                <a:extLst>
                  <a:ext uri="{FF2B5EF4-FFF2-40B4-BE49-F238E27FC236}">
                    <a16:creationId xmlns:a16="http://schemas.microsoft.com/office/drawing/2014/main" id="{ABC480BD-758C-1F46-30C0-F67DBB3D86C7}"/>
                  </a:ext>
                </a:extLst>
              </p:cNvPr>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3308;p56">
              <a:extLst>
                <a:ext uri="{FF2B5EF4-FFF2-40B4-BE49-F238E27FC236}">
                  <a16:creationId xmlns:a16="http://schemas.microsoft.com/office/drawing/2014/main" id="{1171A664-904C-BC18-2C6D-3D21192CC2C7}"/>
                </a:ext>
              </a:extLst>
            </p:cNvPr>
            <p:cNvGrpSpPr/>
            <p:nvPr/>
          </p:nvGrpSpPr>
          <p:grpSpPr>
            <a:xfrm>
              <a:off x="2183288" y="4139483"/>
              <a:ext cx="145133" cy="70048"/>
              <a:chOff x="2183288" y="4139483"/>
              <a:chExt cx="145133" cy="70048"/>
            </a:xfrm>
            <a:grpFill/>
          </p:grpSpPr>
          <p:cxnSp>
            <p:nvCxnSpPr>
              <p:cNvPr id="14" name="Google Shape;3309;p56">
                <a:extLst>
                  <a:ext uri="{FF2B5EF4-FFF2-40B4-BE49-F238E27FC236}">
                    <a16:creationId xmlns:a16="http://schemas.microsoft.com/office/drawing/2014/main" id="{957421C4-8434-5D68-3A5D-98A616BD969C}"/>
                  </a:ext>
                </a:extLst>
              </p:cNvPr>
              <p:cNvCxnSpPr/>
              <p:nvPr/>
            </p:nvCxnSpPr>
            <p:spPr>
              <a:xfrm rot="10800000">
                <a:off x="2239021" y="4174494"/>
                <a:ext cx="89400" cy="0"/>
              </a:xfrm>
              <a:prstGeom prst="straightConnector1">
                <a:avLst/>
              </a:prstGeom>
              <a:grpFill/>
              <a:ln w="9525" cap="flat" cmpd="sng">
                <a:solidFill>
                  <a:srgbClr val="BAC8D3"/>
                </a:solidFill>
                <a:prstDash val="solid"/>
                <a:round/>
                <a:headEnd type="diamond" w="med" len="med"/>
                <a:tailEnd type="none" w="med" len="med"/>
              </a:ln>
            </p:spPr>
          </p:cxnSp>
          <p:sp>
            <p:nvSpPr>
              <p:cNvPr id="15" name="Google Shape;3310;p56">
                <a:extLst>
                  <a:ext uri="{FF2B5EF4-FFF2-40B4-BE49-F238E27FC236}">
                    <a16:creationId xmlns:a16="http://schemas.microsoft.com/office/drawing/2014/main" id="{8D64D294-F0D9-8CEA-6367-C7E4AA9BF387}"/>
                  </a:ext>
                </a:extLst>
              </p:cNvPr>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3311;p56">
              <a:extLst>
                <a:ext uri="{FF2B5EF4-FFF2-40B4-BE49-F238E27FC236}">
                  <a16:creationId xmlns:a16="http://schemas.microsoft.com/office/drawing/2014/main" id="{3502FA44-C055-355F-9462-50F17D052C6E}"/>
                </a:ext>
              </a:extLst>
            </p:cNvPr>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 name="Google Shape;3312;p56">
              <a:extLst>
                <a:ext uri="{FF2B5EF4-FFF2-40B4-BE49-F238E27FC236}">
                  <a16:creationId xmlns:a16="http://schemas.microsoft.com/office/drawing/2014/main" id="{E6AABC26-7E33-9F4A-B8AE-199BBE1668C5}"/>
                </a:ext>
              </a:extLst>
            </p:cNvPr>
            <p:cNvCxnSpPr/>
            <p:nvPr/>
          </p:nvCxnSpPr>
          <p:spPr>
            <a:xfrm>
              <a:off x="2455973" y="3911736"/>
              <a:ext cx="0" cy="52500"/>
            </a:xfrm>
            <a:prstGeom prst="straightConnector1">
              <a:avLst/>
            </a:prstGeom>
            <a:grpFill/>
            <a:ln w="9525" cap="flat" cmpd="sng">
              <a:solidFill>
                <a:srgbClr val="BAC8D3"/>
              </a:solidFill>
              <a:prstDash val="solid"/>
              <a:round/>
              <a:headEnd type="diamond" w="med" len="med"/>
              <a:tailEnd type="none" w="med" len="med"/>
            </a:ln>
          </p:spPr>
        </p:cxnSp>
        <p:grpSp>
          <p:nvGrpSpPr>
            <p:cNvPr id="11" name="Google Shape;3313;p56">
              <a:extLst>
                <a:ext uri="{FF2B5EF4-FFF2-40B4-BE49-F238E27FC236}">
                  <a16:creationId xmlns:a16="http://schemas.microsoft.com/office/drawing/2014/main" id="{937D25E9-A548-E924-72F1-0ABEFCE085C8}"/>
                </a:ext>
              </a:extLst>
            </p:cNvPr>
            <p:cNvGrpSpPr/>
            <p:nvPr/>
          </p:nvGrpSpPr>
          <p:grpSpPr>
            <a:xfrm>
              <a:off x="2943836" y="4268886"/>
              <a:ext cx="60717" cy="122559"/>
              <a:chOff x="2943836" y="4268886"/>
              <a:chExt cx="60717" cy="122559"/>
            </a:xfrm>
            <a:grpFill/>
          </p:grpSpPr>
          <p:sp>
            <p:nvSpPr>
              <p:cNvPr id="12" name="Google Shape;3314;p56">
                <a:extLst>
                  <a:ext uri="{FF2B5EF4-FFF2-40B4-BE49-F238E27FC236}">
                    <a16:creationId xmlns:a16="http://schemas.microsoft.com/office/drawing/2014/main" id="{3E23ED4D-377A-BE99-F61A-FB67E61B82CF}"/>
                  </a:ext>
                </a:extLst>
              </p:cNvPr>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 name="Google Shape;3315;p56">
                <a:extLst>
                  <a:ext uri="{FF2B5EF4-FFF2-40B4-BE49-F238E27FC236}">
                    <a16:creationId xmlns:a16="http://schemas.microsoft.com/office/drawing/2014/main" id="{359CC72E-4EFE-4712-CB27-6ED84AE35EAF}"/>
                  </a:ext>
                </a:extLst>
              </p:cNvPr>
              <p:cNvCxnSpPr/>
              <p:nvPr/>
            </p:nvCxnSpPr>
            <p:spPr>
              <a:xfrm>
                <a:off x="2974204" y="4268886"/>
                <a:ext cx="0" cy="52500"/>
              </a:xfrm>
              <a:prstGeom prst="straightConnector1">
                <a:avLst/>
              </a:prstGeom>
              <a:grpFill/>
              <a:ln w="9525" cap="flat" cmpd="sng">
                <a:solidFill>
                  <a:srgbClr val="BAC8D3"/>
                </a:solidFill>
                <a:prstDash val="solid"/>
                <a:round/>
                <a:headEnd type="diamond" w="med" len="med"/>
                <a:tailEnd type="none" w="med" len="med"/>
              </a:ln>
            </p:spPr>
          </p:cxnSp>
        </p:grpSp>
      </p:grpSp>
      <p:sp>
        <p:nvSpPr>
          <p:cNvPr id="530" name="Google Shape;530;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Product Roadmap</a:t>
            </a:r>
            <a:endParaRPr dirty="0"/>
          </a:p>
        </p:txBody>
      </p:sp>
      <p:sp>
        <p:nvSpPr>
          <p:cNvPr id="531" name="Google Shape;531;p42"/>
          <p:cNvSpPr txBox="1"/>
          <p:nvPr/>
        </p:nvSpPr>
        <p:spPr>
          <a:xfrm flipH="1">
            <a:off x="696625" y="1862575"/>
            <a:ext cx="1828800" cy="70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a:solidFill>
                  <a:schemeClr val="dk1"/>
                </a:solidFill>
                <a:latin typeface="Manrope"/>
              </a:rPr>
              <a:t>Outline the product's purpose, target audience, and goals.</a:t>
            </a:r>
            <a:endParaRPr sz="1200" dirty="0">
              <a:solidFill>
                <a:schemeClr val="dk1"/>
              </a:solidFill>
              <a:latin typeface="Manrope"/>
              <a:sym typeface="Manrope"/>
            </a:endParaRPr>
          </a:p>
        </p:txBody>
      </p:sp>
      <p:sp>
        <p:nvSpPr>
          <p:cNvPr id="532" name="Google Shape;532;p42"/>
          <p:cNvSpPr txBox="1"/>
          <p:nvPr/>
        </p:nvSpPr>
        <p:spPr>
          <a:xfrm flipH="1">
            <a:off x="2660525" y="1862575"/>
            <a:ext cx="1828800" cy="70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a:solidFill>
                  <a:schemeClr val="dk1"/>
                </a:solidFill>
                <a:latin typeface="Manrope"/>
              </a:rPr>
              <a:t>Gather information on competitors, industry trends, and customer needs.</a:t>
            </a:r>
            <a:endParaRPr sz="1200" dirty="0">
              <a:solidFill>
                <a:schemeClr val="dk1"/>
              </a:solidFill>
              <a:latin typeface="Manrope"/>
              <a:sym typeface="Manrope"/>
            </a:endParaRPr>
          </a:p>
        </p:txBody>
      </p:sp>
      <p:sp>
        <p:nvSpPr>
          <p:cNvPr id="533" name="Google Shape;533;p42"/>
          <p:cNvSpPr txBox="1"/>
          <p:nvPr/>
        </p:nvSpPr>
        <p:spPr>
          <a:xfrm flipH="1">
            <a:off x="4624425" y="1862575"/>
            <a:ext cx="1828800" cy="70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dk1"/>
                </a:solidFill>
                <a:latin typeface="Manrope"/>
                <a:ea typeface="Manrope"/>
                <a:cs typeface="Manrope"/>
                <a:sym typeface="Manrope"/>
              </a:rPr>
              <a:t>Identify the customer's pain points</a:t>
            </a:r>
            <a:endParaRPr sz="1200" dirty="0">
              <a:solidFill>
                <a:schemeClr val="dk1"/>
              </a:solidFill>
              <a:latin typeface="Manrope"/>
              <a:ea typeface="Manrope"/>
              <a:cs typeface="Manrope"/>
              <a:sym typeface="Manrope"/>
            </a:endParaRPr>
          </a:p>
          <a:p>
            <a:pPr marL="0" lvl="0" indent="0" algn="ctr" rtl="0">
              <a:spcBef>
                <a:spcPts val="0"/>
              </a:spcBef>
              <a:spcAft>
                <a:spcPts val="0"/>
              </a:spcAft>
              <a:buNone/>
            </a:pPr>
            <a:r>
              <a:rPr lang="en" sz="1200" dirty="0">
                <a:solidFill>
                  <a:schemeClr val="dk1"/>
                </a:solidFill>
                <a:latin typeface="Manrope"/>
                <a:ea typeface="Manrope"/>
                <a:cs typeface="Manrope"/>
                <a:sym typeface="Manrope"/>
              </a:rPr>
              <a:t>and </a:t>
            </a:r>
            <a:r>
              <a:rPr lang="en" sz="1200" b="1" dirty="0">
                <a:solidFill>
                  <a:schemeClr val="dk1"/>
                </a:solidFill>
                <a:latin typeface="Manrope"/>
                <a:ea typeface="Manrope"/>
                <a:cs typeface="Manrope"/>
                <a:sym typeface="Manrope"/>
              </a:rPr>
              <a:t>challenges</a:t>
            </a:r>
            <a:endParaRPr sz="1200" b="1" dirty="0">
              <a:solidFill>
                <a:schemeClr val="dk1"/>
              </a:solidFill>
              <a:latin typeface="Manrope"/>
              <a:ea typeface="Manrope"/>
              <a:cs typeface="Manrope"/>
              <a:sym typeface="Manrope"/>
            </a:endParaRPr>
          </a:p>
        </p:txBody>
      </p:sp>
      <p:sp>
        <p:nvSpPr>
          <p:cNvPr id="534" name="Google Shape;534;p42"/>
          <p:cNvSpPr txBox="1"/>
          <p:nvPr/>
        </p:nvSpPr>
        <p:spPr>
          <a:xfrm flipH="1">
            <a:off x="6588325" y="1862575"/>
            <a:ext cx="1828800" cy="70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a:solidFill>
                  <a:schemeClr val="dk1"/>
                </a:solidFill>
                <a:latin typeface="Manrope"/>
              </a:rPr>
              <a:t>Create a list of features and functionalities based on the research.</a:t>
            </a:r>
            <a:endParaRPr sz="1200" dirty="0">
              <a:solidFill>
                <a:schemeClr val="dk1"/>
              </a:solidFill>
              <a:latin typeface="Manrope"/>
              <a:sym typeface="Manrope"/>
            </a:endParaRPr>
          </a:p>
        </p:txBody>
      </p:sp>
      <p:cxnSp>
        <p:nvCxnSpPr>
          <p:cNvPr id="535" name="Google Shape;535;p42"/>
          <p:cNvCxnSpPr>
            <a:stCxn id="536" idx="3"/>
            <a:endCxn id="537" idx="1"/>
          </p:cNvCxnSpPr>
          <p:nvPr/>
        </p:nvCxnSpPr>
        <p:spPr>
          <a:xfrm>
            <a:off x="1814125" y="1449900"/>
            <a:ext cx="1559700" cy="0"/>
          </a:xfrm>
          <a:prstGeom prst="straightConnector1">
            <a:avLst/>
          </a:prstGeom>
          <a:noFill/>
          <a:ln w="9525" cap="flat" cmpd="sng">
            <a:solidFill>
              <a:schemeClr val="dk1"/>
            </a:solidFill>
            <a:prstDash val="solid"/>
            <a:round/>
            <a:headEnd type="none" w="med" len="med"/>
            <a:tailEnd type="none" w="med" len="med"/>
          </a:ln>
        </p:spPr>
      </p:cxnSp>
      <p:cxnSp>
        <p:nvCxnSpPr>
          <p:cNvPr id="538" name="Google Shape;538;p42"/>
          <p:cNvCxnSpPr>
            <a:stCxn id="537" idx="3"/>
            <a:endCxn id="539" idx="1"/>
          </p:cNvCxnSpPr>
          <p:nvPr/>
        </p:nvCxnSpPr>
        <p:spPr>
          <a:xfrm>
            <a:off x="3780075" y="1449900"/>
            <a:ext cx="1558800" cy="0"/>
          </a:xfrm>
          <a:prstGeom prst="straightConnector1">
            <a:avLst/>
          </a:prstGeom>
          <a:noFill/>
          <a:ln w="9525" cap="flat" cmpd="sng">
            <a:solidFill>
              <a:schemeClr val="dk1"/>
            </a:solidFill>
            <a:prstDash val="solid"/>
            <a:round/>
            <a:headEnd type="none" w="med" len="med"/>
            <a:tailEnd type="none" w="med" len="med"/>
          </a:ln>
        </p:spPr>
      </p:cxnSp>
      <p:cxnSp>
        <p:nvCxnSpPr>
          <p:cNvPr id="540" name="Google Shape;540;p42"/>
          <p:cNvCxnSpPr>
            <a:stCxn id="539" idx="3"/>
            <a:endCxn id="541" idx="1"/>
          </p:cNvCxnSpPr>
          <p:nvPr/>
        </p:nvCxnSpPr>
        <p:spPr>
          <a:xfrm>
            <a:off x="5745000" y="1449900"/>
            <a:ext cx="1558800" cy="0"/>
          </a:xfrm>
          <a:prstGeom prst="straightConnector1">
            <a:avLst/>
          </a:prstGeom>
          <a:noFill/>
          <a:ln w="9525" cap="flat" cmpd="sng">
            <a:solidFill>
              <a:schemeClr val="dk1"/>
            </a:solidFill>
            <a:prstDash val="solid"/>
            <a:round/>
            <a:headEnd type="none" w="med" len="med"/>
            <a:tailEnd type="none" w="med" len="med"/>
          </a:ln>
        </p:spPr>
      </p:cxnSp>
      <p:cxnSp>
        <p:nvCxnSpPr>
          <p:cNvPr id="542" name="Google Shape;542;p42"/>
          <p:cNvCxnSpPr>
            <a:stCxn id="536" idx="2"/>
            <a:endCxn id="531" idx="0"/>
          </p:cNvCxnSpPr>
          <p:nvPr/>
        </p:nvCxnSpPr>
        <p:spPr>
          <a:xfrm>
            <a:off x="1611025" y="1612200"/>
            <a:ext cx="0" cy="250500"/>
          </a:xfrm>
          <a:prstGeom prst="straightConnector1">
            <a:avLst/>
          </a:prstGeom>
          <a:noFill/>
          <a:ln w="9525" cap="flat" cmpd="sng">
            <a:solidFill>
              <a:schemeClr val="dk1"/>
            </a:solidFill>
            <a:prstDash val="solid"/>
            <a:round/>
            <a:headEnd type="none" w="med" len="med"/>
            <a:tailEnd type="none" w="med" len="med"/>
          </a:ln>
        </p:spPr>
      </p:cxnSp>
      <p:cxnSp>
        <p:nvCxnSpPr>
          <p:cNvPr id="543" name="Google Shape;543;p42"/>
          <p:cNvCxnSpPr>
            <a:stCxn id="537" idx="2"/>
            <a:endCxn id="532" idx="0"/>
          </p:cNvCxnSpPr>
          <p:nvPr/>
        </p:nvCxnSpPr>
        <p:spPr>
          <a:xfrm flipH="1">
            <a:off x="3574875" y="1612200"/>
            <a:ext cx="2100" cy="250500"/>
          </a:xfrm>
          <a:prstGeom prst="straightConnector1">
            <a:avLst/>
          </a:prstGeom>
          <a:noFill/>
          <a:ln w="9525" cap="flat" cmpd="sng">
            <a:solidFill>
              <a:schemeClr val="dk1"/>
            </a:solidFill>
            <a:prstDash val="solid"/>
            <a:round/>
            <a:headEnd type="none" w="med" len="med"/>
            <a:tailEnd type="none" w="med" len="med"/>
          </a:ln>
        </p:spPr>
      </p:cxnSp>
      <p:cxnSp>
        <p:nvCxnSpPr>
          <p:cNvPr id="544" name="Google Shape;544;p42"/>
          <p:cNvCxnSpPr>
            <a:stCxn id="539" idx="2"/>
            <a:endCxn id="533" idx="0"/>
          </p:cNvCxnSpPr>
          <p:nvPr/>
        </p:nvCxnSpPr>
        <p:spPr>
          <a:xfrm flipH="1">
            <a:off x="5538900" y="1612200"/>
            <a:ext cx="3000" cy="250500"/>
          </a:xfrm>
          <a:prstGeom prst="straightConnector1">
            <a:avLst/>
          </a:prstGeom>
          <a:noFill/>
          <a:ln w="9525" cap="flat" cmpd="sng">
            <a:solidFill>
              <a:schemeClr val="dk1"/>
            </a:solidFill>
            <a:prstDash val="solid"/>
            <a:round/>
            <a:headEnd type="none" w="med" len="med"/>
            <a:tailEnd type="none" w="med" len="med"/>
          </a:ln>
        </p:spPr>
      </p:cxnSp>
      <p:cxnSp>
        <p:nvCxnSpPr>
          <p:cNvPr id="545" name="Google Shape;545;p42"/>
          <p:cNvCxnSpPr>
            <a:stCxn id="541" idx="2"/>
            <a:endCxn id="534" idx="0"/>
          </p:cNvCxnSpPr>
          <p:nvPr/>
        </p:nvCxnSpPr>
        <p:spPr>
          <a:xfrm flipH="1">
            <a:off x="7502625" y="1612200"/>
            <a:ext cx="4200" cy="250500"/>
          </a:xfrm>
          <a:prstGeom prst="straightConnector1">
            <a:avLst/>
          </a:prstGeom>
          <a:noFill/>
          <a:ln w="9525" cap="flat" cmpd="sng">
            <a:solidFill>
              <a:schemeClr val="dk1"/>
            </a:solidFill>
            <a:prstDash val="solid"/>
            <a:round/>
            <a:headEnd type="none" w="med" len="med"/>
            <a:tailEnd type="none" w="med" len="med"/>
          </a:ln>
        </p:spPr>
      </p:cxnSp>
      <p:sp>
        <p:nvSpPr>
          <p:cNvPr id="546" name="Google Shape;546;p42"/>
          <p:cNvSpPr txBox="1"/>
          <p:nvPr/>
        </p:nvSpPr>
        <p:spPr>
          <a:xfrm flipH="1">
            <a:off x="696625" y="3697025"/>
            <a:ext cx="1828800" cy="86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dk1"/>
                </a:solidFill>
                <a:latin typeface="Manrope"/>
                <a:ea typeface="Manrope"/>
                <a:cs typeface="Manrope"/>
                <a:sym typeface="Manrope"/>
              </a:rPr>
              <a:t>Highlight the unique value proposition and </a:t>
            </a:r>
            <a:r>
              <a:rPr lang="en" sz="1200" b="1" dirty="0">
                <a:solidFill>
                  <a:schemeClr val="dk1"/>
                </a:solidFill>
                <a:latin typeface="Manrope"/>
                <a:ea typeface="Manrope"/>
                <a:cs typeface="Manrope"/>
                <a:sym typeface="Manrope"/>
              </a:rPr>
              <a:t>benefits</a:t>
            </a:r>
            <a:r>
              <a:rPr lang="en" sz="1200" dirty="0">
                <a:solidFill>
                  <a:schemeClr val="dk1"/>
                </a:solidFill>
                <a:latin typeface="Manrope"/>
                <a:ea typeface="Manrope"/>
                <a:cs typeface="Manrope"/>
                <a:sym typeface="Manrope"/>
              </a:rPr>
              <a:t> of your  specific solution</a:t>
            </a:r>
            <a:endParaRPr sz="1200" dirty="0">
              <a:solidFill>
                <a:schemeClr val="dk1"/>
              </a:solidFill>
              <a:latin typeface="Manrope"/>
              <a:ea typeface="Manrope"/>
              <a:cs typeface="Manrope"/>
              <a:sym typeface="Manrope"/>
            </a:endParaRPr>
          </a:p>
        </p:txBody>
      </p:sp>
      <p:sp>
        <p:nvSpPr>
          <p:cNvPr id="547" name="Google Shape;547;p42"/>
          <p:cNvSpPr txBox="1"/>
          <p:nvPr/>
        </p:nvSpPr>
        <p:spPr>
          <a:xfrm flipH="1">
            <a:off x="2660525" y="3697025"/>
            <a:ext cx="1828800" cy="86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a:solidFill>
                  <a:schemeClr val="dk1"/>
                </a:solidFill>
                <a:latin typeface="Manrope"/>
              </a:rPr>
              <a:t>Develop a </a:t>
            </a:r>
            <a:r>
              <a:rPr lang="en-US" sz="1200" b="1" dirty="0">
                <a:solidFill>
                  <a:schemeClr val="dk1"/>
                </a:solidFill>
                <a:latin typeface="Manrope"/>
              </a:rPr>
              <a:t>timeline</a:t>
            </a:r>
            <a:r>
              <a:rPr lang="en-US" sz="1200" dirty="0">
                <a:solidFill>
                  <a:schemeClr val="dk1"/>
                </a:solidFill>
                <a:latin typeface="Manrope"/>
              </a:rPr>
              <a:t> with milestones and deadlines for each feature.</a:t>
            </a:r>
            <a:endParaRPr sz="1200" dirty="0">
              <a:solidFill>
                <a:schemeClr val="dk1"/>
              </a:solidFill>
              <a:latin typeface="Manrope"/>
              <a:sym typeface="Manrope"/>
            </a:endParaRPr>
          </a:p>
        </p:txBody>
      </p:sp>
      <p:sp>
        <p:nvSpPr>
          <p:cNvPr id="548" name="Google Shape;548;p42"/>
          <p:cNvSpPr txBox="1"/>
          <p:nvPr/>
        </p:nvSpPr>
        <p:spPr>
          <a:xfrm flipH="1">
            <a:off x="4624425" y="3697025"/>
            <a:ext cx="1828800" cy="86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a:solidFill>
                  <a:schemeClr val="dk1"/>
                </a:solidFill>
                <a:latin typeface="Manrope"/>
              </a:rPr>
              <a:t>Build a prototype or minimum viable product </a:t>
            </a:r>
            <a:r>
              <a:rPr lang="en-US" sz="1200" b="1" dirty="0">
                <a:solidFill>
                  <a:schemeClr val="dk1"/>
                </a:solidFill>
                <a:latin typeface="Manrope"/>
              </a:rPr>
              <a:t>(MVP)</a:t>
            </a:r>
            <a:r>
              <a:rPr lang="en-US" sz="1200" dirty="0">
                <a:solidFill>
                  <a:schemeClr val="dk1"/>
                </a:solidFill>
                <a:latin typeface="Manrope"/>
              </a:rPr>
              <a:t> to validate the concept.</a:t>
            </a:r>
            <a:endParaRPr sz="1200" dirty="0">
              <a:solidFill>
                <a:schemeClr val="dk1"/>
              </a:solidFill>
              <a:latin typeface="Manrope"/>
              <a:sym typeface="Manrope"/>
            </a:endParaRPr>
          </a:p>
        </p:txBody>
      </p:sp>
      <p:sp>
        <p:nvSpPr>
          <p:cNvPr id="549" name="Google Shape;549;p42"/>
          <p:cNvSpPr txBox="1"/>
          <p:nvPr/>
        </p:nvSpPr>
        <p:spPr>
          <a:xfrm flipH="1">
            <a:off x="6588325" y="3697025"/>
            <a:ext cx="1828800" cy="86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a:solidFill>
                  <a:schemeClr val="dk1"/>
                </a:solidFill>
                <a:latin typeface="Manrope"/>
              </a:rPr>
              <a:t>Gather </a:t>
            </a:r>
            <a:r>
              <a:rPr lang="en-US" sz="1200" b="1" dirty="0">
                <a:solidFill>
                  <a:schemeClr val="dk1"/>
                </a:solidFill>
                <a:latin typeface="Manrope"/>
              </a:rPr>
              <a:t>feedback</a:t>
            </a:r>
            <a:r>
              <a:rPr lang="en-US" sz="1200" dirty="0">
                <a:solidFill>
                  <a:schemeClr val="dk1"/>
                </a:solidFill>
                <a:latin typeface="Manrope"/>
              </a:rPr>
              <a:t> from users and stakeholders, and iterate on the product based on feedback.</a:t>
            </a:r>
            <a:endParaRPr sz="1200" dirty="0">
              <a:solidFill>
                <a:schemeClr val="dk1"/>
              </a:solidFill>
              <a:latin typeface="Manrope"/>
              <a:sym typeface="Manrope"/>
            </a:endParaRPr>
          </a:p>
        </p:txBody>
      </p:sp>
      <p:sp>
        <p:nvSpPr>
          <p:cNvPr id="536" name="Google Shape;536;p42"/>
          <p:cNvSpPr txBox="1">
            <a:spLocks noGrp="1"/>
          </p:cNvSpPr>
          <p:nvPr>
            <p:ph type="title" idx="4294967295"/>
          </p:nvPr>
        </p:nvSpPr>
        <p:spPr>
          <a:xfrm>
            <a:off x="1407925" y="1287600"/>
            <a:ext cx="406200" cy="324600"/>
          </a:xfrm>
          <a:prstGeom prst="rect">
            <a:avLst/>
          </a:prstGeom>
          <a:solidFill>
            <a:srgbClr val="FFFFFF">
              <a:alpha val="881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dk1"/>
                </a:solidFill>
              </a:rPr>
              <a:t>01</a:t>
            </a:r>
            <a:endParaRPr sz="1200" dirty="0">
              <a:solidFill>
                <a:schemeClr val="dk1"/>
              </a:solidFill>
            </a:endParaRPr>
          </a:p>
        </p:txBody>
      </p:sp>
      <p:sp>
        <p:nvSpPr>
          <p:cNvPr id="537" name="Google Shape;537;p42"/>
          <p:cNvSpPr txBox="1">
            <a:spLocks noGrp="1"/>
          </p:cNvSpPr>
          <p:nvPr>
            <p:ph type="title" idx="4294967295"/>
          </p:nvPr>
        </p:nvSpPr>
        <p:spPr>
          <a:xfrm>
            <a:off x="3373875" y="1287600"/>
            <a:ext cx="406200" cy="324600"/>
          </a:xfrm>
          <a:prstGeom prst="rect">
            <a:avLst/>
          </a:prstGeom>
          <a:solidFill>
            <a:srgbClr val="FFFFFF">
              <a:alpha val="881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0</a:t>
            </a:r>
            <a:r>
              <a:rPr lang="en" sz="1200"/>
              <a:t>2</a:t>
            </a:r>
            <a:endParaRPr sz="1200">
              <a:solidFill>
                <a:schemeClr val="dk1"/>
              </a:solidFill>
            </a:endParaRPr>
          </a:p>
        </p:txBody>
      </p:sp>
      <p:sp>
        <p:nvSpPr>
          <p:cNvPr id="539" name="Google Shape;539;p42"/>
          <p:cNvSpPr txBox="1">
            <a:spLocks noGrp="1"/>
          </p:cNvSpPr>
          <p:nvPr>
            <p:ph type="title" idx="4294967295"/>
          </p:nvPr>
        </p:nvSpPr>
        <p:spPr>
          <a:xfrm>
            <a:off x="5338800" y="1287600"/>
            <a:ext cx="406200" cy="324600"/>
          </a:xfrm>
          <a:prstGeom prst="rect">
            <a:avLst/>
          </a:prstGeom>
          <a:solidFill>
            <a:srgbClr val="FFFFFF">
              <a:alpha val="881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0</a:t>
            </a:r>
            <a:r>
              <a:rPr lang="en" sz="1200"/>
              <a:t>3</a:t>
            </a:r>
            <a:endParaRPr sz="1200">
              <a:solidFill>
                <a:schemeClr val="dk1"/>
              </a:solidFill>
            </a:endParaRPr>
          </a:p>
        </p:txBody>
      </p:sp>
      <p:sp>
        <p:nvSpPr>
          <p:cNvPr id="541" name="Google Shape;541;p42"/>
          <p:cNvSpPr txBox="1">
            <a:spLocks noGrp="1"/>
          </p:cNvSpPr>
          <p:nvPr>
            <p:ph type="title" idx="4294967295"/>
          </p:nvPr>
        </p:nvSpPr>
        <p:spPr>
          <a:xfrm>
            <a:off x="7303725" y="1287600"/>
            <a:ext cx="406200" cy="324600"/>
          </a:xfrm>
          <a:prstGeom prst="rect">
            <a:avLst/>
          </a:prstGeom>
          <a:solidFill>
            <a:srgbClr val="FFFFFF">
              <a:alpha val="881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0</a:t>
            </a:r>
            <a:r>
              <a:rPr lang="en" sz="1200"/>
              <a:t>4</a:t>
            </a:r>
            <a:endParaRPr sz="1200">
              <a:solidFill>
                <a:schemeClr val="dk1"/>
              </a:solidFill>
            </a:endParaRPr>
          </a:p>
        </p:txBody>
      </p:sp>
      <p:cxnSp>
        <p:nvCxnSpPr>
          <p:cNvPr id="550" name="Google Shape;550;p42"/>
          <p:cNvCxnSpPr>
            <a:stCxn id="551" idx="3"/>
            <a:endCxn id="552" idx="1"/>
          </p:cNvCxnSpPr>
          <p:nvPr/>
        </p:nvCxnSpPr>
        <p:spPr>
          <a:xfrm>
            <a:off x="1814125" y="3284225"/>
            <a:ext cx="1559700" cy="0"/>
          </a:xfrm>
          <a:prstGeom prst="straightConnector1">
            <a:avLst/>
          </a:prstGeom>
          <a:noFill/>
          <a:ln w="9525" cap="flat" cmpd="sng">
            <a:solidFill>
              <a:schemeClr val="dk1"/>
            </a:solidFill>
            <a:prstDash val="solid"/>
            <a:round/>
            <a:headEnd type="none" w="med" len="med"/>
            <a:tailEnd type="none" w="med" len="med"/>
          </a:ln>
        </p:spPr>
      </p:cxnSp>
      <p:cxnSp>
        <p:nvCxnSpPr>
          <p:cNvPr id="553" name="Google Shape;553;p42"/>
          <p:cNvCxnSpPr>
            <a:stCxn id="552" idx="3"/>
            <a:endCxn id="554" idx="1"/>
          </p:cNvCxnSpPr>
          <p:nvPr/>
        </p:nvCxnSpPr>
        <p:spPr>
          <a:xfrm>
            <a:off x="3780075" y="3284225"/>
            <a:ext cx="1558800" cy="0"/>
          </a:xfrm>
          <a:prstGeom prst="straightConnector1">
            <a:avLst/>
          </a:prstGeom>
          <a:noFill/>
          <a:ln w="9525" cap="flat" cmpd="sng">
            <a:solidFill>
              <a:schemeClr val="dk1"/>
            </a:solidFill>
            <a:prstDash val="solid"/>
            <a:round/>
            <a:headEnd type="none" w="med" len="med"/>
            <a:tailEnd type="none" w="med" len="med"/>
          </a:ln>
        </p:spPr>
      </p:cxnSp>
      <p:cxnSp>
        <p:nvCxnSpPr>
          <p:cNvPr id="555" name="Google Shape;555;p42"/>
          <p:cNvCxnSpPr>
            <a:stCxn id="554" idx="3"/>
            <a:endCxn id="556" idx="1"/>
          </p:cNvCxnSpPr>
          <p:nvPr/>
        </p:nvCxnSpPr>
        <p:spPr>
          <a:xfrm>
            <a:off x="5745000" y="3284225"/>
            <a:ext cx="1558800" cy="0"/>
          </a:xfrm>
          <a:prstGeom prst="straightConnector1">
            <a:avLst/>
          </a:prstGeom>
          <a:noFill/>
          <a:ln w="9525" cap="flat" cmpd="sng">
            <a:solidFill>
              <a:schemeClr val="dk1"/>
            </a:solidFill>
            <a:prstDash val="solid"/>
            <a:round/>
            <a:headEnd type="none" w="med" len="med"/>
            <a:tailEnd type="none" w="med" len="med"/>
          </a:ln>
        </p:spPr>
      </p:cxnSp>
      <p:cxnSp>
        <p:nvCxnSpPr>
          <p:cNvPr id="557" name="Google Shape;557;p42"/>
          <p:cNvCxnSpPr>
            <a:stCxn id="551" idx="2"/>
            <a:endCxn id="546" idx="0"/>
          </p:cNvCxnSpPr>
          <p:nvPr/>
        </p:nvCxnSpPr>
        <p:spPr>
          <a:xfrm>
            <a:off x="1611025" y="3446525"/>
            <a:ext cx="0" cy="250500"/>
          </a:xfrm>
          <a:prstGeom prst="straightConnector1">
            <a:avLst/>
          </a:prstGeom>
          <a:noFill/>
          <a:ln w="9525" cap="flat" cmpd="sng">
            <a:solidFill>
              <a:schemeClr val="dk1"/>
            </a:solidFill>
            <a:prstDash val="solid"/>
            <a:round/>
            <a:headEnd type="none" w="med" len="med"/>
            <a:tailEnd type="none" w="med" len="med"/>
          </a:ln>
        </p:spPr>
      </p:cxnSp>
      <p:cxnSp>
        <p:nvCxnSpPr>
          <p:cNvPr id="558" name="Google Shape;558;p42"/>
          <p:cNvCxnSpPr>
            <a:stCxn id="552" idx="2"/>
            <a:endCxn id="547" idx="0"/>
          </p:cNvCxnSpPr>
          <p:nvPr/>
        </p:nvCxnSpPr>
        <p:spPr>
          <a:xfrm flipH="1">
            <a:off x="3574875" y="3446525"/>
            <a:ext cx="2100" cy="250500"/>
          </a:xfrm>
          <a:prstGeom prst="straightConnector1">
            <a:avLst/>
          </a:prstGeom>
          <a:noFill/>
          <a:ln w="9525" cap="flat" cmpd="sng">
            <a:solidFill>
              <a:schemeClr val="dk1"/>
            </a:solidFill>
            <a:prstDash val="solid"/>
            <a:round/>
            <a:headEnd type="none" w="med" len="med"/>
            <a:tailEnd type="none" w="med" len="med"/>
          </a:ln>
        </p:spPr>
      </p:cxnSp>
      <p:cxnSp>
        <p:nvCxnSpPr>
          <p:cNvPr id="559" name="Google Shape;559;p42"/>
          <p:cNvCxnSpPr>
            <a:stCxn id="554" idx="2"/>
            <a:endCxn id="548" idx="0"/>
          </p:cNvCxnSpPr>
          <p:nvPr/>
        </p:nvCxnSpPr>
        <p:spPr>
          <a:xfrm flipH="1">
            <a:off x="5538900" y="3446525"/>
            <a:ext cx="3000" cy="250500"/>
          </a:xfrm>
          <a:prstGeom prst="straightConnector1">
            <a:avLst/>
          </a:prstGeom>
          <a:noFill/>
          <a:ln w="9525" cap="flat" cmpd="sng">
            <a:solidFill>
              <a:schemeClr val="dk1"/>
            </a:solidFill>
            <a:prstDash val="solid"/>
            <a:round/>
            <a:headEnd type="none" w="med" len="med"/>
            <a:tailEnd type="none" w="med" len="med"/>
          </a:ln>
        </p:spPr>
      </p:cxnSp>
      <p:cxnSp>
        <p:nvCxnSpPr>
          <p:cNvPr id="560" name="Google Shape;560;p42"/>
          <p:cNvCxnSpPr>
            <a:stCxn id="556" idx="2"/>
            <a:endCxn id="549" idx="0"/>
          </p:cNvCxnSpPr>
          <p:nvPr/>
        </p:nvCxnSpPr>
        <p:spPr>
          <a:xfrm flipH="1">
            <a:off x="7502625" y="3446525"/>
            <a:ext cx="4200" cy="250500"/>
          </a:xfrm>
          <a:prstGeom prst="straightConnector1">
            <a:avLst/>
          </a:prstGeom>
          <a:noFill/>
          <a:ln w="9525" cap="flat" cmpd="sng">
            <a:solidFill>
              <a:schemeClr val="dk1"/>
            </a:solidFill>
            <a:prstDash val="solid"/>
            <a:round/>
            <a:headEnd type="none" w="med" len="med"/>
            <a:tailEnd type="none" w="med" len="med"/>
          </a:ln>
        </p:spPr>
      </p:cxnSp>
      <p:sp>
        <p:nvSpPr>
          <p:cNvPr id="551" name="Google Shape;551;p42"/>
          <p:cNvSpPr txBox="1">
            <a:spLocks noGrp="1"/>
          </p:cNvSpPr>
          <p:nvPr>
            <p:ph type="title" idx="4294967295"/>
          </p:nvPr>
        </p:nvSpPr>
        <p:spPr>
          <a:xfrm>
            <a:off x="1407925" y="3121925"/>
            <a:ext cx="406200" cy="324600"/>
          </a:xfrm>
          <a:prstGeom prst="rect">
            <a:avLst/>
          </a:prstGeom>
          <a:solidFill>
            <a:srgbClr val="FFFFFF">
              <a:alpha val="881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0</a:t>
            </a:r>
            <a:r>
              <a:rPr lang="en" sz="1200"/>
              <a:t>5</a:t>
            </a:r>
            <a:endParaRPr sz="1200">
              <a:solidFill>
                <a:schemeClr val="dk1"/>
              </a:solidFill>
            </a:endParaRPr>
          </a:p>
        </p:txBody>
      </p:sp>
      <p:sp>
        <p:nvSpPr>
          <p:cNvPr id="552" name="Google Shape;552;p42"/>
          <p:cNvSpPr txBox="1">
            <a:spLocks noGrp="1"/>
          </p:cNvSpPr>
          <p:nvPr>
            <p:ph type="title" idx="4294967295"/>
          </p:nvPr>
        </p:nvSpPr>
        <p:spPr>
          <a:xfrm>
            <a:off x="3373875" y="3121925"/>
            <a:ext cx="406200" cy="324600"/>
          </a:xfrm>
          <a:prstGeom prst="rect">
            <a:avLst/>
          </a:prstGeom>
          <a:solidFill>
            <a:srgbClr val="FFFFFF">
              <a:alpha val="881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0</a:t>
            </a:r>
            <a:r>
              <a:rPr lang="en" sz="1200"/>
              <a:t>6</a:t>
            </a:r>
            <a:endParaRPr sz="1200">
              <a:solidFill>
                <a:schemeClr val="dk1"/>
              </a:solidFill>
            </a:endParaRPr>
          </a:p>
        </p:txBody>
      </p:sp>
      <p:sp>
        <p:nvSpPr>
          <p:cNvPr id="554" name="Google Shape;554;p42"/>
          <p:cNvSpPr txBox="1">
            <a:spLocks noGrp="1"/>
          </p:cNvSpPr>
          <p:nvPr>
            <p:ph type="title" idx="4294967295"/>
          </p:nvPr>
        </p:nvSpPr>
        <p:spPr>
          <a:xfrm>
            <a:off x="5338800" y="3121925"/>
            <a:ext cx="406200" cy="324600"/>
          </a:xfrm>
          <a:prstGeom prst="rect">
            <a:avLst/>
          </a:prstGeom>
          <a:solidFill>
            <a:srgbClr val="FFFFFF">
              <a:alpha val="881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0</a:t>
            </a:r>
            <a:r>
              <a:rPr lang="en" sz="1200"/>
              <a:t>7</a:t>
            </a:r>
            <a:endParaRPr sz="1200">
              <a:solidFill>
                <a:schemeClr val="dk1"/>
              </a:solidFill>
            </a:endParaRPr>
          </a:p>
        </p:txBody>
      </p:sp>
      <p:sp>
        <p:nvSpPr>
          <p:cNvPr id="556" name="Google Shape;556;p42"/>
          <p:cNvSpPr txBox="1">
            <a:spLocks noGrp="1"/>
          </p:cNvSpPr>
          <p:nvPr>
            <p:ph type="title" idx="4294967295"/>
          </p:nvPr>
        </p:nvSpPr>
        <p:spPr>
          <a:xfrm>
            <a:off x="7303725" y="3121925"/>
            <a:ext cx="406200" cy="324600"/>
          </a:xfrm>
          <a:prstGeom prst="rect">
            <a:avLst/>
          </a:prstGeom>
          <a:solidFill>
            <a:srgbClr val="FFFFFF">
              <a:alpha val="881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0</a:t>
            </a:r>
            <a:r>
              <a:rPr lang="en" sz="1200"/>
              <a:t>8</a:t>
            </a:r>
            <a:endParaRPr sz="1200">
              <a:solidFill>
                <a:schemeClr val="dk1"/>
              </a:solidFill>
            </a:endParaRPr>
          </a:p>
        </p:txBody>
      </p:sp>
      <p:cxnSp>
        <p:nvCxnSpPr>
          <p:cNvPr id="561" name="Google Shape;561;p42"/>
          <p:cNvCxnSpPr>
            <a:stCxn id="551" idx="1"/>
            <a:endCxn id="541" idx="3"/>
          </p:cNvCxnSpPr>
          <p:nvPr/>
        </p:nvCxnSpPr>
        <p:spPr>
          <a:xfrm rot="10800000" flipH="1">
            <a:off x="1407925" y="1450025"/>
            <a:ext cx="6302100" cy="1834200"/>
          </a:xfrm>
          <a:prstGeom prst="bentConnector5">
            <a:avLst>
              <a:gd name="adj1" fmla="val -3779"/>
              <a:gd name="adj2" fmla="val 25635"/>
              <a:gd name="adj3" fmla="val 116156"/>
            </a:avLst>
          </a:prstGeom>
          <a:noFill/>
          <a:ln w="9525" cap="flat" cmpd="sng">
            <a:solidFill>
              <a:schemeClr val="dk1"/>
            </a:solidFill>
            <a:prstDash val="solid"/>
            <a:round/>
            <a:headEnd type="none" w="med" len="med"/>
            <a:tailEnd type="none" w="med" len="med"/>
          </a:ln>
        </p:spPr>
      </p:cxnSp>
      <p:sp>
        <p:nvSpPr>
          <p:cNvPr id="562" name="Google Shape;562;p42"/>
          <p:cNvSpPr/>
          <p:nvPr/>
        </p:nvSpPr>
        <p:spPr>
          <a:xfrm>
            <a:off x="5745002" y="-1101297"/>
            <a:ext cx="1670100" cy="16701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2"/>
          <p:cNvSpPr/>
          <p:nvPr/>
        </p:nvSpPr>
        <p:spPr>
          <a:xfrm>
            <a:off x="-1337175" y="2287299"/>
            <a:ext cx="2058900" cy="20589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2"/>
          <p:cNvSpPr/>
          <p:nvPr/>
        </p:nvSpPr>
        <p:spPr>
          <a:xfrm>
            <a:off x="7251276" y="4477926"/>
            <a:ext cx="1129200" cy="11292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60AD3-EDFA-AF8A-587D-27EE1E64F890}"/>
              </a:ext>
            </a:extLst>
          </p:cNvPr>
          <p:cNvSpPr>
            <a:spLocks noGrp="1"/>
          </p:cNvSpPr>
          <p:nvPr>
            <p:ph type="title"/>
          </p:nvPr>
        </p:nvSpPr>
        <p:spPr/>
        <p:txBody>
          <a:bodyPr/>
          <a:lstStyle/>
          <a:p>
            <a:r>
              <a:rPr lang="en-US" dirty="0"/>
              <a:t>Probable Working Model of Ride Go</a:t>
            </a:r>
          </a:p>
        </p:txBody>
      </p:sp>
      <p:pic>
        <p:nvPicPr>
          <p:cNvPr id="3" name="Picture 2" descr="A map of a city with a diagram&#10;&#10;Description automatically generated with medium confidence">
            <a:extLst>
              <a:ext uri="{FF2B5EF4-FFF2-40B4-BE49-F238E27FC236}">
                <a16:creationId xmlns:a16="http://schemas.microsoft.com/office/drawing/2014/main" id="{A145A4C0-D1A6-5C67-48B2-B0C29FE6FBD2}"/>
              </a:ext>
            </a:extLst>
          </p:cNvPr>
          <p:cNvPicPr>
            <a:picLocks noChangeAspect="1"/>
          </p:cNvPicPr>
          <p:nvPr/>
        </p:nvPicPr>
        <p:blipFill>
          <a:blip r:embed="rId2"/>
          <a:stretch>
            <a:fillRect/>
          </a:stretch>
        </p:blipFill>
        <p:spPr>
          <a:xfrm>
            <a:off x="1940625" y="1207646"/>
            <a:ext cx="5065983" cy="3385620"/>
          </a:xfrm>
          <a:prstGeom prst="rect">
            <a:avLst/>
          </a:prstGeom>
        </p:spPr>
      </p:pic>
    </p:spTree>
    <p:extLst>
      <p:ext uri="{BB962C8B-B14F-4D97-AF65-F5344CB8AC3E}">
        <p14:creationId xmlns:p14="http://schemas.microsoft.com/office/powerpoint/2010/main" val="1890774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31"/>
          <p:cNvSpPr txBox="1">
            <a:spLocks noGrp="1"/>
          </p:cNvSpPr>
          <p:nvPr>
            <p:ph type="title"/>
          </p:nvPr>
        </p:nvSpPr>
        <p:spPr>
          <a:xfrm>
            <a:off x="558209" y="445025"/>
            <a:ext cx="5085516"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Who are we?</a:t>
            </a:r>
            <a:endParaRPr dirty="0"/>
          </a:p>
        </p:txBody>
      </p:sp>
      <p:sp>
        <p:nvSpPr>
          <p:cNvPr id="356" name="Google Shape;356;p31"/>
          <p:cNvSpPr txBox="1">
            <a:spLocks noGrp="1"/>
          </p:cNvSpPr>
          <p:nvPr>
            <p:ph type="subTitle" idx="1"/>
          </p:nvPr>
        </p:nvSpPr>
        <p:spPr>
          <a:xfrm>
            <a:off x="861236" y="1155063"/>
            <a:ext cx="4731489" cy="2484865"/>
          </a:xfrm>
          <a:prstGeom prst="rect">
            <a:avLst/>
          </a:prstGeom>
        </p:spPr>
        <p:txBody>
          <a:bodyPr spcFirstLastPara="1" wrap="square" lIns="91425" tIns="91425" rIns="91425" bIns="91425" anchor="t" anchorCtr="0">
            <a:noAutofit/>
          </a:bodyPr>
          <a:lstStyle/>
          <a:p>
            <a:pPr marL="0" indent="0">
              <a:buNone/>
            </a:pPr>
            <a:r>
              <a:rPr lang="en-US" dirty="0"/>
              <a:t>Welcome to </a:t>
            </a:r>
            <a:r>
              <a:rPr lang="en-US" dirty="0" err="1"/>
              <a:t>RideGo</a:t>
            </a:r>
            <a:r>
              <a:rPr lang="en-US" dirty="0"/>
              <a:t>, the future of sustainable and affordable commuting!</a:t>
            </a:r>
            <a:r>
              <a:rPr lang="en-US" b="0" i="0" dirty="0">
                <a:solidFill>
                  <a:srgbClr val="D9D9E3"/>
                </a:solidFill>
                <a:effectLst/>
                <a:latin typeface="Söhne"/>
              </a:rPr>
              <a:t> T</a:t>
            </a:r>
            <a:r>
              <a:rPr lang="en-US" dirty="0"/>
              <a:t>he innovative platform linking drivers and commuters in the ultimate win-win scenario.</a:t>
            </a:r>
          </a:p>
          <a:p>
            <a:pPr marL="0" indent="0">
              <a:buNone/>
            </a:pPr>
            <a:endParaRPr lang="en-US" dirty="0"/>
          </a:p>
          <a:p>
            <a:pPr marL="0" indent="0">
              <a:buNone/>
            </a:pPr>
            <a:r>
              <a:rPr lang="en-US" dirty="0"/>
              <a:t>Whether you’re heading to work, meeting friends, or exploring the city, Ride Go makes your journey smooth and convenient. </a:t>
            </a:r>
          </a:p>
          <a:p>
            <a:pPr marL="0" indent="0">
              <a:buNone/>
            </a:pPr>
            <a:endParaRPr lang="en-US" dirty="0"/>
          </a:p>
          <a:p>
            <a:pPr marL="0" indent="0">
              <a:buNone/>
            </a:pPr>
            <a:r>
              <a:rPr lang="en-US" dirty="0"/>
              <a:t>Our app provides reliable transportation options tailored to your needs, ensuring you reach your destination comfortably and on time.</a:t>
            </a:r>
          </a:p>
          <a:p>
            <a:pPr marL="0" indent="0">
              <a:buNone/>
            </a:pPr>
            <a:endParaRPr lang="en-US" dirty="0"/>
          </a:p>
          <a:p>
            <a:pPr marL="0" indent="0">
              <a:buNone/>
            </a:pPr>
            <a:r>
              <a:rPr lang="en-US" dirty="0"/>
              <a:t>At Ride Go, we strive for mutual benefits, because when our drivers and riders win, so do we. </a:t>
            </a:r>
            <a:endParaRPr dirty="0"/>
          </a:p>
          <a:p>
            <a:pPr marL="0" lvl="0" indent="0" algn="l" rtl="0">
              <a:spcBef>
                <a:spcPts val="0"/>
              </a:spcBef>
              <a:spcAft>
                <a:spcPts val="0"/>
              </a:spcAft>
              <a:buNone/>
            </a:pPr>
            <a:endParaRPr dirty="0"/>
          </a:p>
        </p:txBody>
      </p:sp>
      <p:pic>
        <p:nvPicPr>
          <p:cNvPr id="357" name="Google Shape;357;p31"/>
          <p:cNvPicPr preferRelativeResize="0">
            <a:picLocks noGrp="1"/>
          </p:cNvPicPr>
          <p:nvPr>
            <p:ph type="pic" idx="2"/>
          </p:nvPr>
        </p:nvPicPr>
        <p:blipFill rotWithShape="1">
          <a:blip r:embed="rId3">
            <a:alphaModFix/>
          </a:blip>
          <a:srcRect l="35977" r="25452"/>
          <a:stretch/>
        </p:blipFill>
        <p:spPr>
          <a:xfrm>
            <a:off x="5643725" y="539550"/>
            <a:ext cx="2787000" cy="4064400"/>
          </a:xfrm>
          <a:prstGeom prst="roundRect">
            <a:avLst>
              <a:gd name="adj" fmla="val 16667"/>
            </a:avLst>
          </a:prstGeom>
        </p:spPr>
      </p:pic>
      <p:grpSp>
        <p:nvGrpSpPr>
          <p:cNvPr id="358" name="Google Shape;358;p31"/>
          <p:cNvGrpSpPr/>
          <p:nvPr/>
        </p:nvGrpSpPr>
        <p:grpSpPr>
          <a:xfrm>
            <a:off x="709150" y="3958186"/>
            <a:ext cx="3952502" cy="918551"/>
            <a:chOff x="709150" y="3958186"/>
            <a:chExt cx="3952502" cy="918551"/>
          </a:xfrm>
        </p:grpSpPr>
        <p:pic>
          <p:nvPicPr>
            <p:cNvPr id="359" name="Google Shape;359;p31"/>
            <p:cNvPicPr preferRelativeResize="0"/>
            <p:nvPr/>
          </p:nvPicPr>
          <p:blipFill rotWithShape="1">
            <a:blip r:embed="rId4">
              <a:alphaModFix/>
            </a:blip>
            <a:srcRect b="18066"/>
            <a:stretch/>
          </p:blipFill>
          <p:spPr>
            <a:xfrm>
              <a:off x="1009475" y="4179275"/>
              <a:ext cx="304775" cy="697450"/>
            </a:xfrm>
            <a:prstGeom prst="rect">
              <a:avLst/>
            </a:prstGeom>
            <a:noFill/>
            <a:ln>
              <a:noFill/>
            </a:ln>
          </p:spPr>
        </p:pic>
        <p:grpSp>
          <p:nvGrpSpPr>
            <p:cNvPr id="360" name="Google Shape;360;p31"/>
            <p:cNvGrpSpPr/>
            <p:nvPr/>
          </p:nvGrpSpPr>
          <p:grpSpPr>
            <a:xfrm>
              <a:off x="709150" y="3958186"/>
              <a:ext cx="3952502" cy="918551"/>
              <a:chOff x="709150" y="3958186"/>
              <a:chExt cx="3952502" cy="918551"/>
            </a:xfrm>
          </p:grpSpPr>
          <p:pic>
            <p:nvPicPr>
              <p:cNvPr id="361" name="Google Shape;361;p31"/>
              <p:cNvPicPr preferRelativeResize="0"/>
              <p:nvPr/>
            </p:nvPicPr>
            <p:blipFill rotWithShape="1">
              <a:blip r:embed="rId5">
                <a:alphaModFix/>
              </a:blip>
              <a:srcRect b="67513"/>
              <a:stretch/>
            </p:blipFill>
            <p:spPr>
              <a:xfrm>
                <a:off x="709150" y="3958186"/>
                <a:ext cx="3952502" cy="918551"/>
              </a:xfrm>
              <a:prstGeom prst="rect">
                <a:avLst/>
              </a:prstGeom>
              <a:noFill/>
              <a:ln>
                <a:noFill/>
              </a:ln>
            </p:spPr>
          </p:pic>
          <p:pic>
            <p:nvPicPr>
              <p:cNvPr id="362" name="Google Shape;362;p31"/>
              <p:cNvPicPr preferRelativeResize="0"/>
              <p:nvPr/>
            </p:nvPicPr>
            <p:blipFill rotWithShape="1">
              <a:blip r:embed="rId6">
                <a:alphaModFix/>
              </a:blip>
              <a:srcRect b="72803"/>
              <a:stretch/>
            </p:blipFill>
            <p:spPr>
              <a:xfrm>
                <a:off x="2210425" y="4594702"/>
                <a:ext cx="391951" cy="282025"/>
              </a:xfrm>
              <a:prstGeom prst="rect">
                <a:avLst/>
              </a:prstGeom>
              <a:noFill/>
              <a:ln>
                <a:noFill/>
              </a:ln>
            </p:spPr>
          </p:pic>
        </p:grpSp>
      </p:grpSp>
      <p:grpSp>
        <p:nvGrpSpPr>
          <p:cNvPr id="2" name="Google Shape;971;p54">
            <a:extLst>
              <a:ext uri="{FF2B5EF4-FFF2-40B4-BE49-F238E27FC236}">
                <a16:creationId xmlns:a16="http://schemas.microsoft.com/office/drawing/2014/main" id="{D6A16172-D416-7F0A-1EF2-88A472CC6B61}"/>
              </a:ext>
            </a:extLst>
          </p:cNvPr>
          <p:cNvGrpSpPr/>
          <p:nvPr/>
        </p:nvGrpSpPr>
        <p:grpSpPr>
          <a:xfrm>
            <a:off x="373222" y="1436687"/>
            <a:ext cx="437014" cy="131616"/>
            <a:chOff x="4411970" y="2726085"/>
            <a:chExt cx="643107" cy="193659"/>
          </a:xfrm>
          <a:solidFill>
            <a:srgbClr val="D75479"/>
          </a:solidFill>
        </p:grpSpPr>
        <p:sp>
          <p:nvSpPr>
            <p:cNvPr id="3" name="Google Shape;972;p54">
              <a:extLst>
                <a:ext uri="{FF2B5EF4-FFF2-40B4-BE49-F238E27FC236}">
                  <a16:creationId xmlns:a16="http://schemas.microsoft.com/office/drawing/2014/main" id="{5531B9F7-721B-FB54-4ADC-9E132DAEA88D}"/>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grpFill/>
            <a:ln>
              <a:solidFill>
                <a:srgbClr val="FFB8A8"/>
              </a:solidFill>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b="1" spc="50">
                <a:ln w="0"/>
                <a:solidFill>
                  <a:schemeClr val="bg2"/>
                </a:solidFill>
                <a:effectLst>
                  <a:innerShdw blurRad="63500" dist="50800" dir="13500000">
                    <a:srgbClr val="000000">
                      <a:alpha val="50000"/>
                    </a:srgbClr>
                  </a:innerShdw>
                </a:effectLst>
              </a:endParaRPr>
            </a:p>
          </p:txBody>
        </p:sp>
        <p:sp>
          <p:nvSpPr>
            <p:cNvPr id="4" name="Google Shape;973;p54">
              <a:extLst>
                <a:ext uri="{FF2B5EF4-FFF2-40B4-BE49-F238E27FC236}">
                  <a16:creationId xmlns:a16="http://schemas.microsoft.com/office/drawing/2014/main" id="{11CFA82D-D87B-43BD-3EEB-6F59E469A541}"/>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grpFill/>
            <a:ln>
              <a:solidFill>
                <a:srgbClr val="FFB8A8"/>
              </a:solidFill>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b="1" spc="50">
                <a:ln w="0"/>
                <a:solidFill>
                  <a:schemeClr val="bg2"/>
                </a:solidFill>
                <a:effectLst>
                  <a:innerShdw blurRad="63500" dist="50800" dir="13500000">
                    <a:srgbClr val="000000">
                      <a:alpha val="50000"/>
                    </a:srgbClr>
                  </a:innerShdw>
                </a:effectLst>
              </a:endParaRPr>
            </a:p>
          </p:txBody>
        </p:sp>
        <p:sp>
          <p:nvSpPr>
            <p:cNvPr id="5" name="Google Shape;974;p54">
              <a:extLst>
                <a:ext uri="{FF2B5EF4-FFF2-40B4-BE49-F238E27FC236}">
                  <a16:creationId xmlns:a16="http://schemas.microsoft.com/office/drawing/2014/main" id="{5FF66EDA-BBFA-75E1-3B10-D4240AD906C7}"/>
                </a:ext>
              </a:extLst>
            </p:cNvPr>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grpFill/>
            <a:ln>
              <a:solidFill>
                <a:srgbClr val="FFB8A8"/>
              </a:solidFill>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b="1" spc="50">
                <a:ln w="0"/>
                <a:solidFill>
                  <a:schemeClr val="bg2"/>
                </a:solidFill>
                <a:effectLst>
                  <a:innerShdw blurRad="63500" dist="50800" dir="13500000">
                    <a:srgbClr val="000000">
                      <a:alpha val="50000"/>
                    </a:srgbClr>
                  </a:innerShdw>
                </a:effectLst>
              </a:endParaRPr>
            </a:p>
          </p:txBody>
        </p:sp>
      </p:grpSp>
      <p:grpSp>
        <p:nvGrpSpPr>
          <p:cNvPr id="6" name="Google Shape;971;p54">
            <a:extLst>
              <a:ext uri="{FF2B5EF4-FFF2-40B4-BE49-F238E27FC236}">
                <a16:creationId xmlns:a16="http://schemas.microsoft.com/office/drawing/2014/main" id="{6DF2D2AA-B466-399C-DAC7-E7730F05B28B}"/>
              </a:ext>
            </a:extLst>
          </p:cNvPr>
          <p:cNvGrpSpPr/>
          <p:nvPr/>
        </p:nvGrpSpPr>
        <p:grpSpPr>
          <a:xfrm>
            <a:off x="370067" y="2099696"/>
            <a:ext cx="437014" cy="131616"/>
            <a:chOff x="4411970" y="2726085"/>
            <a:chExt cx="643107" cy="193659"/>
          </a:xfrm>
          <a:solidFill>
            <a:srgbClr val="D75479"/>
          </a:solidFill>
        </p:grpSpPr>
        <p:sp>
          <p:nvSpPr>
            <p:cNvPr id="7" name="Google Shape;972;p54">
              <a:extLst>
                <a:ext uri="{FF2B5EF4-FFF2-40B4-BE49-F238E27FC236}">
                  <a16:creationId xmlns:a16="http://schemas.microsoft.com/office/drawing/2014/main" id="{2458949F-97C7-A770-A043-D4A9ACF010E8}"/>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grpFill/>
            <a:ln>
              <a:solidFill>
                <a:srgbClr val="FFB8A8"/>
              </a:solidFill>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b="1" spc="50">
                <a:ln w="0"/>
                <a:solidFill>
                  <a:schemeClr val="bg2"/>
                </a:solidFill>
                <a:effectLst>
                  <a:innerShdw blurRad="63500" dist="50800" dir="13500000">
                    <a:srgbClr val="000000">
                      <a:alpha val="50000"/>
                    </a:srgbClr>
                  </a:innerShdw>
                </a:effectLst>
              </a:endParaRPr>
            </a:p>
          </p:txBody>
        </p:sp>
        <p:sp>
          <p:nvSpPr>
            <p:cNvPr id="8" name="Google Shape;973;p54">
              <a:extLst>
                <a:ext uri="{FF2B5EF4-FFF2-40B4-BE49-F238E27FC236}">
                  <a16:creationId xmlns:a16="http://schemas.microsoft.com/office/drawing/2014/main" id="{93B77DFD-3484-182A-EC45-C9550334BAF2}"/>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grpFill/>
            <a:ln>
              <a:solidFill>
                <a:srgbClr val="FFB8A8"/>
              </a:solidFill>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b="1" spc="50">
                <a:ln w="0"/>
                <a:solidFill>
                  <a:schemeClr val="bg2"/>
                </a:solidFill>
                <a:effectLst>
                  <a:innerShdw blurRad="63500" dist="50800" dir="13500000">
                    <a:srgbClr val="000000">
                      <a:alpha val="50000"/>
                    </a:srgbClr>
                  </a:innerShdw>
                </a:effectLst>
              </a:endParaRPr>
            </a:p>
          </p:txBody>
        </p:sp>
        <p:sp>
          <p:nvSpPr>
            <p:cNvPr id="9" name="Google Shape;974;p54">
              <a:extLst>
                <a:ext uri="{FF2B5EF4-FFF2-40B4-BE49-F238E27FC236}">
                  <a16:creationId xmlns:a16="http://schemas.microsoft.com/office/drawing/2014/main" id="{2A28A526-131B-7EED-CF20-9DD3E59D5D58}"/>
                </a:ext>
              </a:extLst>
            </p:cNvPr>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grpFill/>
            <a:ln>
              <a:solidFill>
                <a:srgbClr val="FFB8A8"/>
              </a:solidFill>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b="1" spc="50">
                <a:ln w="0"/>
                <a:solidFill>
                  <a:schemeClr val="bg2"/>
                </a:solidFill>
                <a:effectLst>
                  <a:innerShdw blurRad="63500" dist="50800" dir="13500000">
                    <a:srgbClr val="000000">
                      <a:alpha val="50000"/>
                    </a:srgbClr>
                  </a:innerShdw>
                </a:effectLst>
              </a:endParaRPr>
            </a:p>
          </p:txBody>
        </p:sp>
      </p:grpSp>
      <p:grpSp>
        <p:nvGrpSpPr>
          <p:cNvPr id="10" name="Google Shape;971;p54">
            <a:extLst>
              <a:ext uri="{FF2B5EF4-FFF2-40B4-BE49-F238E27FC236}">
                <a16:creationId xmlns:a16="http://schemas.microsoft.com/office/drawing/2014/main" id="{6D3627B9-E09D-6E11-BCCE-4418E024A0DF}"/>
              </a:ext>
            </a:extLst>
          </p:cNvPr>
          <p:cNvGrpSpPr/>
          <p:nvPr/>
        </p:nvGrpSpPr>
        <p:grpSpPr>
          <a:xfrm>
            <a:off x="370067" y="3369141"/>
            <a:ext cx="437014" cy="131616"/>
            <a:chOff x="4411970" y="2726085"/>
            <a:chExt cx="643107" cy="193659"/>
          </a:xfrm>
          <a:solidFill>
            <a:srgbClr val="D75479"/>
          </a:solidFill>
        </p:grpSpPr>
        <p:sp>
          <p:nvSpPr>
            <p:cNvPr id="11" name="Google Shape;972;p54">
              <a:extLst>
                <a:ext uri="{FF2B5EF4-FFF2-40B4-BE49-F238E27FC236}">
                  <a16:creationId xmlns:a16="http://schemas.microsoft.com/office/drawing/2014/main" id="{74E07628-7F39-CBC6-7D5E-DAF6AC44C277}"/>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grpFill/>
            <a:ln>
              <a:solidFill>
                <a:srgbClr val="FFB8A8"/>
              </a:solidFill>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b="1" spc="50">
                <a:ln w="0"/>
                <a:solidFill>
                  <a:schemeClr val="bg2"/>
                </a:solidFill>
                <a:effectLst>
                  <a:innerShdw blurRad="63500" dist="50800" dir="13500000">
                    <a:srgbClr val="000000">
                      <a:alpha val="50000"/>
                    </a:srgbClr>
                  </a:innerShdw>
                </a:effectLst>
              </a:endParaRPr>
            </a:p>
          </p:txBody>
        </p:sp>
        <p:sp>
          <p:nvSpPr>
            <p:cNvPr id="12" name="Google Shape;973;p54">
              <a:extLst>
                <a:ext uri="{FF2B5EF4-FFF2-40B4-BE49-F238E27FC236}">
                  <a16:creationId xmlns:a16="http://schemas.microsoft.com/office/drawing/2014/main" id="{F5AB72A0-197A-B700-3850-E9314F0A5371}"/>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grpFill/>
            <a:ln>
              <a:solidFill>
                <a:srgbClr val="FFB8A8"/>
              </a:solidFill>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b="1" spc="50">
                <a:ln w="0"/>
                <a:solidFill>
                  <a:schemeClr val="bg2"/>
                </a:solidFill>
                <a:effectLst>
                  <a:innerShdw blurRad="63500" dist="50800" dir="13500000">
                    <a:srgbClr val="000000">
                      <a:alpha val="50000"/>
                    </a:srgbClr>
                  </a:innerShdw>
                </a:effectLst>
              </a:endParaRPr>
            </a:p>
          </p:txBody>
        </p:sp>
        <p:sp>
          <p:nvSpPr>
            <p:cNvPr id="13" name="Google Shape;974;p54">
              <a:extLst>
                <a:ext uri="{FF2B5EF4-FFF2-40B4-BE49-F238E27FC236}">
                  <a16:creationId xmlns:a16="http://schemas.microsoft.com/office/drawing/2014/main" id="{0546B85A-7315-45BB-0FE6-911F32BF2001}"/>
                </a:ext>
              </a:extLst>
            </p:cNvPr>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grpFill/>
            <a:ln>
              <a:solidFill>
                <a:srgbClr val="FFB8A8"/>
              </a:solidFill>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b="1" spc="50">
                <a:ln w="0"/>
                <a:solidFill>
                  <a:schemeClr val="bg2"/>
                </a:solidFill>
                <a:effectLst>
                  <a:innerShdw blurRad="63500" dist="50800" dir="13500000">
                    <a:srgbClr val="000000">
                      <a:alpha val="50000"/>
                    </a:srgbClr>
                  </a:innerShdw>
                </a:effectLst>
              </a:endParaRPr>
            </a:p>
          </p:txBody>
        </p:sp>
      </p:grpSp>
      <p:grpSp>
        <p:nvGrpSpPr>
          <p:cNvPr id="14" name="Google Shape;971;p54">
            <a:extLst>
              <a:ext uri="{FF2B5EF4-FFF2-40B4-BE49-F238E27FC236}">
                <a16:creationId xmlns:a16="http://schemas.microsoft.com/office/drawing/2014/main" id="{55201627-D1C9-CC87-1DBE-B6140E135211}"/>
              </a:ext>
            </a:extLst>
          </p:cNvPr>
          <p:cNvGrpSpPr/>
          <p:nvPr/>
        </p:nvGrpSpPr>
        <p:grpSpPr>
          <a:xfrm>
            <a:off x="370067" y="2723243"/>
            <a:ext cx="437014" cy="131616"/>
            <a:chOff x="4411970" y="2726085"/>
            <a:chExt cx="643107" cy="193659"/>
          </a:xfrm>
          <a:solidFill>
            <a:srgbClr val="D75479"/>
          </a:solidFill>
        </p:grpSpPr>
        <p:sp>
          <p:nvSpPr>
            <p:cNvPr id="15" name="Google Shape;972;p54">
              <a:extLst>
                <a:ext uri="{FF2B5EF4-FFF2-40B4-BE49-F238E27FC236}">
                  <a16:creationId xmlns:a16="http://schemas.microsoft.com/office/drawing/2014/main" id="{F724AFBC-71AA-18E9-CEC2-4902AFD1B910}"/>
                </a:ext>
              </a:extLst>
            </p:cNvPr>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grpFill/>
            <a:ln>
              <a:solidFill>
                <a:srgbClr val="FFB8A8"/>
              </a:solidFill>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b="1" spc="50">
                <a:ln w="0"/>
                <a:solidFill>
                  <a:schemeClr val="bg2"/>
                </a:solidFill>
                <a:effectLst>
                  <a:innerShdw blurRad="63500" dist="50800" dir="13500000">
                    <a:srgbClr val="000000">
                      <a:alpha val="50000"/>
                    </a:srgbClr>
                  </a:innerShdw>
                </a:effectLst>
              </a:endParaRPr>
            </a:p>
          </p:txBody>
        </p:sp>
        <p:sp>
          <p:nvSpPr>
            <p:cNvPr id="16" name="Google Shape;973;p54">
              <a:extLst>
                <a:ext uri="{FF2B5EF4-FFF2-40B4-BE49-F238E27FC236}">
                  <a16:creationId xmlns:a16="http://schemas.microsoft.com/office/drawing/2014/main" id="{36B4EA35-E60B-E535-A818-6D914C5A3E4E}"/>
                </a:ext>
              </a:extLst>
            </p:cNvPr>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grpFill/>
            <a:ln>
              <a:solidFill>
                <a:srgbClr val="FFB8A8"/>
              </a:solidFill>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b="1" spc="50">
                <a:ln w="0"/>
                <a:solidFill>
                  <a:schemeClr val="bg2"/>
                </a:solidFill>
                <a:effectLst>
                  <a:innerShdw blurRad="63500" dist="50800" dir="13500000">
                    <a:srgbClr val="000000">
                      <a:alpha val="50000"/>
                    </a:srgbClr>
                  </a:innerShdw>
                </a:effectLst>
              </a:endParaRPr>
            </a:p>
          </p:txBody>
        </p:sp>
        <p:sp>
          <p:nvSpPr>
            <p:cNvPr id="17" name="Google Shape;974;p54">
              <a:extLst>
                <a:ext uri="{FF2B5EF4-FFF2-40B4-BE49-F238E27FC236}">
                  <a16:creationId xmlns:a16="http://schemas.microsoft.com/office/drawing/2014/main" id="{A12BBBEE-69B7-185A-33A9-A95B261C8C2F}"/>
                </a:ext>
              </a:extLst>
            </p:cNvPr>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grpFill/>
            <a:ln>
              <a:solidFill>
                <a:srgbClr val="FFB8A8"/>
              </a:solidFill>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b="1" spc="50">
                <a:ln w="0"/>
                <a:solidFill>
                  <a:schemeClr val="bg2"/>
                </a:solidFill>
                <a:effectLst>
                  <a:innerShdw blurRad="63500" dist="50800" dir="13500000">
                    <a:srgbClr val="000000">
                      <a:alpha val="50000"/>
                    </a:srgbClr>
                  </a:innerShdw>
                </a:effectLst>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41"/>
          <p:cNvSpPr/>
          <p:nvPr/>
        </p:nvSpPr>
        <p:spPr>
          <a:xfrm>
            <a:off x="-1190226" y="1758649"/>
            <a:ext cx="2081700" cy="20817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Product infographic</a:t>
            </a:r>
            <a:endParaRPr dirty="0"/>
          </a:p>
        </p:txBody>
      </p:sp>
      <p:sp>
        <p:nvSpPr>
          <p:cNvPr id="477" name="Google Shape;477;p41"/>
          <p:cNvSpPr txBox="1"/>
          <p:nvPr/>
        </p:nvSpPr>
        <p:spPr>
          <a:xfrm>
            <a:off x="950175" y="1365260"/>
            <a:ext cx="1757100" cy="379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900" b="1">
                <a:solidFill>
                  <a:schemeClr val="dk1"/>
                </a:solidFill>
                <a:latin typeface="Sora"/>
                <a:ea typeface="Sora"/>
                <a:cs typeface="Sora"/>
                <a:sym typeface="Sora"/>
              </a:rPr>
              <a:t>Visuals</a:t>
            </a:r>
            <a:endParaRPr sz="1900" b="1">
              <a:solidFill>
                <a:schemeClr val="dk1"/>
              </a:solidFill>
              <a:latin typeface="Sora"/>
              <a:ea typeface="Sora"/>
              <a:cs typeface="Sora"/>
              <a:sym typeface="Sora"/>
            </a:endParaRPr>
          </a:p>
        </p:txBody>
      </p:sp>
      <p:sp>
        <p:nvSpPr>
          <p:cNvPr id="478" name="Google Shape;478;p41"/>
          <p:cNvSpPr txBox="1"/>
          <p:nvPr/>
        </p:nvSpPr>
        <p:spPr>
          <a:xfrm>
            <a:off x="950175" y="2437249"/>
            <a:ext cx="1757100" cy="379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900" b="1">
                <a:solidFill>
                  <a:schemeClr val="dk1"/>
                </a:solidFill>
                <a:latin typeface="Sora"/>
                <a:ea typeface="Sora"/>
                <a:cs typeface="Sora"/>
                <a:sym typeface="Sora"/>
              </a:rPr>
              <a:t>Price</a:t>
            </a:r>
            <a:endParaRPr sz="1900" b="1">
              <a:solidFill>
                <a:schemeClr val="dk1"/>
              </a:solidFill>
              <a:latin typeface="Sora"/>
              <a:ea typeface="Sora"/>
              <a:cs typeface="Sora"/>
              <a:sym typeface="Sora"/>
            </a:endParaRPr>
          </a:p>
        </p:txBody>
      </p:sp>
      <p:sp>
        <p:nvSpPr>
          <p:cNvPr id="479" name="Google Shape;479;p41"/>
          <p:cNvSpPr txBox="1"/>
          <p:nvPr/>
        </p:nvSpPr>
        <p:spPr>
          <a:xfrm>
            <a:off x="950175" y="3472861"/>
            <a:ext cx="1757100" cy="419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900" b="1">
                <a:solidFill>
                  <a:schemeClr val="dk1"/>
                </a:solidFill>
                <a:latin typeface="Sora"/>
                <a:ea typeface="Sora"/>
                <a:cs typeface="Sora"/>
                <a:sym typeface="Sora"/>
              </a:rPr>
              <a:t>Availability</a:t>
            </a:r>
            <a:endParaRPr sz="1900" b="1">
              <a:solidFill>
                <a:schemeClr val="dk1"/>
              </a:solidFill>
              <a:latin typeface="Sora"/>
              <a:ea typeface="Sora"/>
              <a:cs typeface="Sora"/>
              <a:sym typeface="Sora"/>
            </a:endParaRPr>
          </a:p>
        </p:txBody>
      </p:sp>
      <p:sp>
        <p:nvSpPr>
          <p:cNvPr id="480" name="Google Shape;480;p41"/>
          <p:cNvSpPr txBox="1"/>
          <p:nvPr/>
        </p:nvSpPr>
        <p:spPr>
          <a:xfrm>
            <a:off x="6436750" y="1365260"/>
            <a:ext cx="1757100" cy="379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900" b="1">
                <a:solidFill>
                  <a:schemeClr val="dk1"/>
                </a:solidFill>
                <a:latin typeface="Sora"/>
                <a:ea typeface="Sora"/>
                <a:cs typeface="Sora"/>
                <a:sym typeface="Sora"/>
              </a:rPr>
              <a:t>Features</a:t>
            </a:r>
            <a:endParaRPr sz="1900" b="1">
              <a:solidFill>
                <a:schemeClr val="dk1"/>
              </a:solidFill>
              <a:latin typeface="Sora"/>
              <a:ea typeface="Sora"/>
              <a:cs typeface="Sora"/>
              <a:sym typeface="Sora"/>
            </a:endParaRPr>
          </a:p>
        </p:txBody>
      </p:sp>
      <p:sp>
        <p:nvSpPr>
          <p:cNvPr id="481" name="Google Shape;481;p41"/>
          <p:cNvSpPr txBox="1"/>
          <p:nvPr/>
        </p:nvSpPr>
        <p:spPr>
          <a:xfrm>
            <a:off x="6436750" y="2436524"/>
            <a:ext cx="1757100" cy="379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900" b="1">
                <a:solidFill>
                  <a:schemeClr val="dk1"/>
                </a:solidFill>
                <a:latin typeface="Sora"/>
                <a:ea typeface="Sora"/>
                <a:cs typeface="Sora"/>
                <a:sym typeface="Sora"/>
              </a:rPr>
              <a:t>Users</a:t>
            </a:r>
            <a:endParaRPr sz="1900" b="1">
              <a:solidFill>
                <a:schemeClr val="dk1"/>
              </a:solidFill>
              <a:latin typeface="Sora"/>
              <a:ea typeface="Sora"/>
              <a:cs typeface="Sora"/>
              <a:sym typeface="Sora"/>
            </a:endParaRPr>
          </a:p>
        </p:txBody>
      </p:sp>
      <p:sp>
        <p:nvSpPr>
          <p:cNvPr id="482" name="Google Shape;482;p41"/>
          <p:cNvSpPr txBox="1"/>
          <p:nvPr/>
        </p:nvSpPr>
        <p:spPr>
          <a:xfrm>
            <a:off x="6436575" y="3472861"/>
            <a:ext cx="1757100" cy="419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900" b="1">
                <a:solidFill>
                  <a:schemeClr val="dk1"/>
                </a:solidFill>
                <a:latin typeface="Sora"/>
                <a:ea typeface="Sora"/>
                <a:cs typeface="Sora"/>
                <a:sym typeface="Sora"/>
              </a:rPr>
              <a:t>Updates</a:t>
            </a:r>
            <a:endParaRPr sz="1900" b="1">
              <a:solidFill>
                <a:schemeClr val="dk1"/>
              </a:solidFill>
              <a:latin typeface="Sora"/>
              <a:ea typeface="Sora"/>
              <a:cs typeface="Sora"/>
              <a:sym typeface="Sora"/>
            </a:endParaRPr>
          </a:p>
        </p:txBody>
      </p:sp>
      <p:sp>
        <p:nvSpPr>
          <p:cNvPr id="483" name="Google Shape;483;p41"/>
          <p:cNvSpPr/>
          <p:nvPr/>
        </p:nvSpPr>
        <p:spPr>
          <a:xfrm>
            <a:off x="2935863" y="1365269"/>
            <a:ext cx="471300" cy="471300"/>
          </a:xfrm>
          <a:prstGeom prst="roundRect">
            <a:avLst>
              <a:gd name="adj" fmla="val 16667"/>
            </a:avLst>
          </a:prstGeom>
          <a:solidFill>
            <a:srgbClr val="FFFFFF">
              <a:alpha val="881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1"/>
          <p:cNvSpPr/>
          <p:nvPr/>
        </p:nvSpPr>
        <p:spPr>
          <a:xfrm>
            <a:off x="2935863" y="2426619"/>
            <a:ext cx="471300" cy="471300"/>
          </a:xfrm>
          <a:prstGeom prst="roundRect">
            <a:avLst>
              <a:gd name="adj" fmla="val 16667"/>
            </a:avLst>
          </a:prstGeom>
          <a:solidFill>
            <a:srgbClr val="FFFFFF">
              <a:alpha val="881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1"/>
          <p:cNvSpPr/>
          <p:nvPr/>
        </p:nvSpPr>
        <p:spPr>
          <a:xfrm>
            <a:off x="2935863" y="3487969"/>
            <a:ext cx="471300" cy="471300"/>
          </a:xfrm>
          <a:prstGeom prst="roundRect">
            <a:avLst>
              <a:gd name="adj" fmla="val 16667"/>
            </a:avLst>
          </a:prstGeom>
          <a:solidFill>
            <a:srgbClr val="FFFFFF">
              <a:alpha val="881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1"/>
          <p:cNvSpPr/>
          <p:nvPr/>
        </p:nvSpPr>
        <p:spPr>
          <a:xfrm>
            <a:off x="5736838" y="1365269"/>
            <a:ext cx="471300" cy="471300"/>
          </a:xfrm>
          <a:prstGeom prst="roundRect">
            <a:avLst>
              <a:gd name="adj" fmla="val 16667"/>
            </a:avLst>
          </a:prstGeom>
          <a:solidFill>
            <a:srgbClr val="FFFFFF">
              <a:alpha val="881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1"/>
          <p:cNvSpPr/>
          <p:nvPr/>
        </p:nvSpPr>
        <p:spPr>
          <a:xfrm>
            <a:off x="5736838" y="2426619"/>
            <a:ext cx="471300" cy="471300"/>
          </a:xfrm>
          <a:prstGeom prst="roundRect">
            <a:avLst>
              <a:gd name="adj" fmla="val 16667"/>
            </a:avLst>
          </a:prstGeom>
          <a:solidFill>
            <a:srgbClr val="FFFFFF">
              <a:alpha val="881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1"/>
          <p:cNvSpPr/>
          <p:nvPr/>
        </p:nvSpPr>
        <p:spPr>
          <a:xfrm>
            <a:off x="5736838" y="3487969"/>
            <a:ext cx="471300" cy="471300"/>
          </a:xfrm>
          <a:prstGeom prst="roundRect">
            <a:avLst>
              <a:gd name="adj" fmla="val 16667"/>
            </a:avLst>
          </a:prstGeom>
          <a:solidFill>
            <a:srgbClr val="FFFFFF">
              <a:alpha val="881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1"/>
          <p:cNvSpPr txBox="1"/>
          <p:nvPr/>
        </p:nvSpPr>
        <p:spPr>
          <a:xfrm>
            <a:off x="950175" y="1744313"/>
            <a:ext cx="1757100" cy="471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1200" dirty="0">
                <a:solidFill>
                  <a:schemeClr val="dk1"/>
                </a:solidFill>
                <a:latin typeface="Manrope"/>
                <a:sym typeface="Manrope"/>
              </a:rPr>
              <a:t>An int</a:t>
            </a:r>
            <a:r>
              <a:rPr lang="en-US" sz="1200" dirty="0">
                <a:solidFill>
                  <a:schemeClr val="dk1"/>
                </a:solidFill>
                <a:latin typeface="Manrope"/>
              </a:rPr>
              <a:t>eractive app for multi platform</a:t>
            </a:r>
            <a:endParaRPr sz="1200" dirty="0">
              <a:solidFill>
                <a:schemeClr val="dk1"/>
              </a:solidFill>
              <a:latin typeface="Manrope"/>
              <a:sym typeface="Manrope"/>
            </a:endParaRPr>
          </a:p>
        </p:txBody>
      </p:sp>
      <p:sp>
        <p:nvSpPr>
          <p:cNvPr id="490" name="Google Shape;490;p41"/>
          <p:cNvSpPr txBox="1"/>
          <p:nvPr/>
        </p:nvSpPr>
        <p:spPr>
          <a:xfrm>
            <a:off x="950175" y="2838986"/>
            <a:ext cx="1757100" cy="447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1200" dirty="0">
                <a:solidFill>
                  <a:schemeClr val="dk1"/>
                </a:solidFill>
                <a:latin typeface="Manrope"/>
                <a:sym typeface="Manrope"/>
              </a:rPr>
              <a:t>Lowest</a:t>
            </a:r>
            <a:r>
              <a:rPr lang="en-US" sz="1200" dirty="0">
                <a:solidFill>
                  <a:schemeClr val="dk1"/>
                </a:solidFill>
                <a:latin typeface="Manrope"/>
              </a:rPr>
              <a:t> prices compared to others</a:t>
            </a:r>
            <a:endParaRPr sz="1200" dirty="0">
              <a:solidFill>
                <a:schemeClr val="dk1"/>
              </a:solidFill>
              <a:latin typeface="Manrope"/>
              <a:sym typeface="Manrope"/>
            </a:endParaRPr>
          </a:p>
        </p:txBody>
      </p:sp>
      <p:sp>
        <p:nvSpPr>
          <p:cNvPr id="491" name="Google Shape;491;p41"/>
          <p:cNvSpPr txBox="1"/>
          <p:nvPr/>
        </p:nvSpPr>
        <p:spPr>
          <a:xfrm>
            <a:off x="950175" y="3893458"/>
            <a:ext cx="1757100" cy="42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1200" dirty="0">
                <a:solidFill>
                  <a:schemeClr val="dk1"/>
                </a:solidFill>
                <a:latin typeface="Manrope"/>
                <a:sym typeface="Manrope"/>
              </a:rPr>
              <a:t>24/7 at Most of th</a:t>
            </a:r>
            <a:r>
              <a:rPr lang="en-US" sz="1200" dirty="0">
                <a:solidFill>
                  <a:schemeClr val="dk1"/>
                </a:solidFill>
                <a:latin typeface="Manrope"/>
              </a:rPr>
              <a:t>e places</a:t>
            </a:r>
            <a:endParaRPr sz="1200" dirty="0">
              <a:solidFill>
                <a:schemeClr val="dk1"/>
              </a:solidFill>
              <a:latin typeface="Manrope"/>
              <a:sym typeface="Manrope"/>
            </a:endParaRPr>
          </a:p>
        </p:txBody>
      </p:sp>
      <p:sp>
        <p:nvSpPr>
          <p:cNvPr id="492" name="Google Shape;492;p41"/>
          <p:cNvSpPr txBox="1"/>
          <p:nvPr/>
        </p:nvSpPr>
        <p:spPr>
          <a:xfrm>
            <a:off x="6442193" y="1744313"/>
            <a:ext cx="1757100" cy="47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chemeClr val="dk1"/>
                </a:solidFill>
                <a:latin typeface="Manrope"/>
                <a:sym typeface="Manrope"/>
              </a:rPr>
              <a:t>Driv</a:t>
            </a:r>
            <a:r>
              <a:rPr lang="en-US" sz="1200" dirty="0">
                <a:solidFill>
                  <a:schemeClr val="dk1"/>
                </a:solidFill>
                <a:latin typeface="Manrope"/>
              </a:rPr>
              <a:t>er Log-In</a:t>
            </a:r>
          </a:p>
          <a:p>
            <a:pPr marL="0" lvl="0" indent="0" algn="l" rtl="0">
              <a:spcBef>
                <a:spcPts val="0"/>
              </a:spcBef>
              <a:spcAft>
                <a:spcPts val="0"/>
              </a:spcAft>
              <a:buNone/>
            </a:pPr>
            <a:r>
              <a:rPr lang="en-US" sz="1200" dirty="0">
                <a:solidFill>
                  <a:schemeClr val="dk1"/>
                </a:solidFill>
                <a:latin typeface="Manrope"/>
                <a:sym typeface="Manrope"/>
              </a:rPr>
              <a:t>Commut</a:t>
            </a:r>
            <a:r>
              <a:rPr lang="en-US" sz="1200" dirty="0">
                <a:solidFill>
                  <a:schemeClr val="dk1"/>
                </a:solidFill>
                <a:latin typeface="Manrope"/>
              </a:rPr>
              <a:t>er Log-In</a:t>
            </a:r>
            <a:endParaRPr sz="1200" dirty="0">
              <a:solidFill>
                <a:schemeClr val="dk1"/>
              </a:solidFill>
              <a:latin typeface="Manrope"/>
              <a:sym typeface="Manrope"/>
            </a:endParaRPr>
          </a:p>
        </p:txBody>
      </p:sp>
      <p:sp>
        <p:nvSpPr>
          <p:cNvPr id="493" name="Google Shape;493;p41"/>
          <p:cNvSpPr txBox="1"/>
          <p:nvPr/>
        </p:nvSpPr>
        <p:spPr>
          <a:xfrm>
            <a:off x="6436575" y="2674269"/>
            <a:ext cx="1757100" cy="44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chemeClr val="dk1"/>
                </a:solidFill>
                <a:latin typeface="Manrope"/>
                <a:sym typeface="Manrope"/>
              </a:rPr>
              <a:t>Car own</a:t>
            </a:r>
            <a:r>
              <a:rPr lang="en-US" sz="1200" dirty="0">
                <a:solidFill>
                  <a:schemeClr val="dk1"/>
                </a:solidFill>
                <a:latin typeface="Manrope"/>
              </a:rPr>
              <a:t>ers, Daily Commuters</a:t>
            </a:r>
            <a:endParaRPr sz="1200" dirty="0">
              <a:solidFill>
                <a:schemeClr val="dk1"/>
              </a:solidFill>
              <a:latin typeface="Manrope"/>
              <a:sym typeface="Manrope"/>
            </a:endParaRPr>
          </a:p>
        </p:txBody>
      </p:sp>
      <p:sp>
        <p:nvSpPr>
          <p:cNvPr id="494" name="Google Shape;494;p41"/>
          <p:cNvSpPr txBox="1"/>
          <p:nvPr/>
        </p:nvSpPr>
        <p:spPr>
          <a:xfrm>
            <a:off x="6436575" y="3893463"/>
            <a:ext cx="1757100" cy="42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chemeClr val="dk1"/>
                </a:solidFill>
                <a:latin typeface="Manrope"/>
                <a:sym typeface="Manrope"/>
              </a:rPr>
              <a:t>Bas</a:t>
            </a:r>
            <a:r>
              <a:rPr lang="en-US" sz="1200" dirty="0">
                <a:solidFill>
                  <a:schemeClr val="dk1"/>
                </a:solidFill>
                <a:latin typeface="Manrope"/>
              </a:rPr>
              <a:t>ed on Feedback of users</a:t>
            </a:r>
            <a:endParaRPr sz="1200" dirty="0">
              <a:solidFill>
                <a:schemeClr val="dk1"/>
              </a:solidFill>
              <a:latin typeface="Manrope"/>
              <a:sym typeface="Manrope"/>
            </a:endParaRPr>
          </a:p>
        </p:txBody>
      </p:sp>
      <p:grpSp>
        <p:nvGrpSpPr>
          <p:cNvPr id="495" name="Google Shape;495;p41"/>
          <p:cNvGrpSpPr/>
          <p:nvPr/>
        </p:nvGrpSpPr>
        <p:grpSpPr>
          <a:xfrm>
            <a:off x="2994128" y="1431302"/>
            <a:ext cx="354778" cy="339271"/>
            <a:chOff x="5045500" y="842250"/>
            <a:chExt cx="503875" cy="481850"/>
          </a:xfrm>
        </p:grpSpPr>
        <p:sp>
          <p:nvSpPr>
            <p:cNvPr id="496" name="Google Shape;496;p41"/>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 name="Google Shape;497;p41"/>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 name="Google Shape;498;p41"/>
          <p:cNvGrpSpPr/>
          <p:nvPr/>
        </p:nvGrpSpPr>
        <p:grpSpPr>
          <a:xfrm>
            <a:off x="3003038" y="2518871"/>
            <a:ext cx="336965" cy="286833"/>
            <a:chOff x="5645200" y="879425"/>
            <a:chExt cx="478575" cy="407375"/>
          </a:xfrm>
        </p:grpSpPr>
        <p:sp>
          <p:nvSpPr>
            <p:cNvPr id="499" name="Google Shape;499;p41"/>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 name="Google Shape;500;p41"/>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 name="Google Shape;501;p41"/>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 name="Google Shape;502;p41"/>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 name="Google Shape;503;p41"/>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 name="Google Shape;504;p41"/>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 name="Google Shape;505;p41"/>
          <p:cNvGrpSpPr/>
          <p:nvPr/>
        </p:nvGrpSpPr>
        <p:grpSpPr>
          <a:xfrm>
            <a:off x="3003052" y="3553974"/>
            <a:ext cx="339253" cy="339253"/>
            <a:chOff x="1492675" y="4992125"/>
            <a:chExt cx="481825" cy="481825"/>
          </a:xfrm>
        </p:grpSpPr>
        <p:sp>
          <p:nvSpPr>
            <p:cNvPr id="506" name="Google Shape;506;p41"/>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 name="Google Shape;507;p41"/>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 name="Google Shape;508;p41"/>
          <p:cNvGrpSpPr/>
          <p:nvPr/>
        </p:nvGrpSpPr>
        <p:grpSpPr>
          <a:xfrm>
            <a:off x="5802874" y="1431309"/>
            <a:ext cx="339253" cy="339253"/>
            <a:chOff x="1492675" y="2027925"/>
            <a:chExt cx="481825" cy="481825"/>
          </a:xfrm>
        </p:grpSpPr>
        <p:sp>
          <p:nvSpPr>
            <p:cNvPr id="509" name="Google Shape;509;p41"/>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 name="Google Shape;510;p41"/>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 name="Google Shape;511;p41"/>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 name="Google Shape;512;p41"/>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 name="Google Shape;513;p41"/>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4" name="Google Shape;514;p41"/>
          <p:cNvGrpSpPr/>
          <p:nvPr/>
        </p:nvGrpSpPr>
        <p:grpSpPr>
          <a:xfrm>
            <a:off x="5892975" y="2492647"/>
            <a:ext cx="159039" cy="339253"/>
            <a:chOff x="4584850" y="4399275"/>
            <a:chExt cx="225875" cy="481825"/>
          </a:xfrm>
        </p:grpSpPr>
        <p:sp>
          <p:nvSpPr>
            <p:cNvPr id="515" name="Google Shape;515;p41"/>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 name="Google Shape;516;p41"/>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7" name="Google Shape;517;p41"/>
          <p:cNvGrpSpPr/>
          <p:nvPr/>
        </p:nvGrpSpPr>
        <p:grpSpPr>
          <a:xfrm>
            <a:off x="5801551" y="3553989"/>
            <a:ext cx="340573" cy="339271"/>
            <a:chOff x="2085450" y="842250"/>
            <a:chExt cx="483700" cy="481850"/>
          </a:xfrm>
        </p:grpSpPr>
        <p:sp>
          <p:nvSpPr>
            <p:cNvPr id="518" name="Google Shape;518;p41"/>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 name="Google Shape;519;p41"/>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 name="Google Shape;520;p41"/>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1" name="Google Shape;521;p41"/>
          <p:cNvGrpSpPr/>
          <p:nvPr/>
        </p:nvGrpSpPr>
        <p:grpSpPr>
          <a:xfrm>
            <a:off x="3796102" y="1357102"/>
            <a:ext cx="1551654" cy="3149588"/>
            <a:chOff x="5186401" y="494525"/>
            <a:chExt cx="1834973" cy="3724678"/>
          </a:xfrm>
        </p:grpSpPr>
        <p:sp>
          <p:nvSpPr>
            <p:cNvPr id="522" name="Google Shape;522;p41"/>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1"/>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24" name="Google Shape;524;p41"/>
          <p:cNvPicPr preferRelativeResize="0"/>
          <p:nvPr/>
        </p:nvPicPr>
        <p:blipFill rotWithShape="1">
          <a:blip r:embed="rId3">
            <a:alphaModFix/>
          </a:blip>
          <a:srcRect l="55993" r="14527"/>
          <a:stretch/>
        </p:blipFill>
        <p:spPr>
          <a:xfrm>
            <a:off x="3868224" y="1511471"/>
            <a:ext cx="1407614" cy="2685914"/>
          </a:xfrm>
          <a:prstGeom prst="rect">
            <a:avLst/>
          </a:prstGeom>
          <a:noFill/>
          <a:ln>
            <a:noFill/>
          </a:ln>
        </p:spPr>
      </p:pic>
      <p:sp>
        <p:nvSpPr>
          <p:cNvPr id="525" name="Google Shape;525;p41"/>
          <p:cNvSpPr/>
          <p:nvPr/>
        </p:nvSpPr>
        <p:spPr>
          <a:xfrm>
            <a:off x="7799702" y="-1108257"/>
            <a:ext cx="2685600" cy="26859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Competition comparison</a:t>
            </a:r>
            <a:endParaRPr dirty="0"/>
          </a:p>
        </p:txBody>
      </p:sp>
      <p:graphicFrame>
        <p:nvGraphicFramePr>
          <p:cNvPr id="468" name="Google Shape;468;p40"/>
          <p:cNvGraphicFramePr/>
          <p:nvPr>
            <p:extLst>
              <p:ext uri="{D42A27DB-BD31-4B8C-83A1-F6EECF244321}">
                <p14:modId xmlns:p14="http://schemas.microsoft.com/office/powerpoint/2010/main" val="1984436704"/>
              </p:ext>
            </p:extLst>
          </p:nvPr>
        </p:nvGraphicFramePr>
        <p:xfrm>
          <a:off x="719963" y="1314010"/>
          <a:ext cx="7703850" cy="2502375"/>
        </p:xfrm>
        <a:graphic>
          <a:graphicData uri="http://schemas.openxmlformats.org/drawingml/2006/table">
            <a:tbl>
              <a:tblPr>
                <a:noFill/>
                <a:tableStyleId>{EE2B02E6-5764-413D-B089-33059FF75740}</a:tableStyleId>
              </a:tblPr>
              <a:tblGrid>
                <a:gridCol w="953550">
                  <a:extLst>
                    <a:ext uri="{9D8B030D-6E8A-4147-A177-3AD203B41FA5}">
                      <a16:colId xmlns:a16="http://schemas.microsoft.com/office/drawing/2014/main" val="20000"/>
                    </a:ext>
                  </a:extLst>
                </a:gridCol>
                <a:gridCol w="1336700">
                  <a:extLst>
                    <a:ext uri="{9D8B030D-6E8A-4147-A177-3AD203B41FA5}">
                      <a16:colId xmlns:a16="http://schemas.microsoft.com/office/drawing/2014/main" val="20001"/>
                    </a:ext>
                  </a:extLst>
                </a:gridCol>
                <a:gridCol w="1386125">
                  <a:extLst>
                    <a:ext uri="{9D8B030D-6E8A-4147-A177-3AD203B41FA5}">
                      <a16:colId xmlns:a16="http://schemas.microsoft.com/office/drawing/2014/main" val="20002"/>
                    </a:ext>
                  </a:extLst>
                </a:gridCol>
                <a:gridCol w="1195600">
                  <a:extLst>
                    <a:ext uri="{9D8B030D-6E8A-4147-A177-3AD203B41FA5}">
                      <a16:colId xmlns:a16="http://schemas.microsoft.com/office/drawing/2014/main" val="20003"/>
                    </a:ext>
                  </a:extLst>
                </a:gridCol>
                <a:gridCol w="871025">
                  <a:extLst>
                    <a:ext uri="{9D8B030D-6E8A-4147-A177-3AD203B41FA5}">
                      <a16:colId xmlns:a16="http://schemas.microsoft.com/office/drawing/2014/main" val="20004"/>
                    </a:ext>
                  </a:extLst>
                </a:gridCol>
                <a:gridCol w="1089775">
                  <a:extLst>
                    <a:ext uri="{9D8B030D-6E8A-4147-A177-3AD203B41FA5}">
                      <a16:colId xmlns:a16="http://schemas.microsoft.com/office/drawing/2014/main" val="20005"/>
                    </a:ext>
                  </a:extLst>
                </a:gridCol>
                <a:gridCol w="871075">
                  <a:extLst>
                    <a:ext uri="{9D8B030D-6E8A-4147-A177-3AD203B41FA5}">
                      <a16:colId xmlns:a16="http://schemas.microsoft.com/office/drawing/2014/main" val="20006"/>
                    </a:ext>
                  </a:extLst>
                </a:gridCol>
              </a:tblGrid>
              <a:tr h="533125">
                <a:tc>
                  <a:txBody>
                    <a:bodyPr/>
                    <a:lstStyle/>
                    <a:p>
                      <a:pPr marL="0" lvl="0" indent="0" algn="l" rtl="0">
                        <a:spcBef>
                          <a:spcPts val="0"/>
                        </a:spcBef>
                        <a:spcAft>
                          <a:spcPts val="0"/>
                        </a:spcAft>
                        <a:buNone/>
                      </a:pPr>
                      <a:endParaRPr lang="en-US" sz="1800" dirty="0">
                        <a:solidFill>
                          <a:schemeClr val="dk1"/>
                        </a:solidFill>
                        <a:latin typeface="Bebas Neue"/>
                        <a:ea typeface="Bebas Neue"/>
                        <a:cs typeface="Bebas Neue"/>
                        <a:sym typeface="Bebas Neue"/>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100" b="1">
                          <a:solidFill>
                            <a:schemeClr val="dk1"/>
                          </a:solidFill>
                          <a:latin typeface="Sora"/>
                          <a:ea typeface="Sora"/>
                          <a:cs typeface="Sora"/>
                          <a:sym typeface="Sora"/>
                        </a:rPr>
                        <a:t>Features</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8810"/>
                      </a:srgbClr>
                    </a:solidFill>
                  </a:tcPr>
                </a:tc>
                <a:tc>
                  <a:txBody>
                    <a:bodyPr/>
                    <a:lstStyle/>
                    <a:p>
                      <a:pPr marL="0" lvl="0" indent="0" algn="ctr" rtl="0">
                        <a:spcBef>
                          <a:spcPts val="0"/>
                        </a:spcBef>
                        <a:spcAft>
                          <a:spcPts val="0"/>
                        </a:spcAft>
                        <a:buNone/>
                      </a:pPr>
                      <a:r>
                        <a:rPr lang="en-US" sz="1100" b="1">
                          <a:solidFill>
                            <a:schemeClr val="dk1"/>
                          </a:solidFill>
                          <a:latin typeface="Sora"/>
                          <a:ea typeface="Sora"/>
                          <a:cs typeface="Sora"/>
                          <a:sym typeface="Sora"/>
                        </a:rPr>
                        <a:t>Value</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8810"/>
                      </a:srgbClr>
                    </a:solidFill>
                  </a:tcPr>
                </a:tc>
                <a:tc>
                  <a:txBody>
                    <a:bodyPr/>
                    <a:lstStyle/>
                    <a:p>
                      <a:pPr marL="0" lvl="0" indent="0" algn="ctr" rtl="0">
                        <a:spcBef>
                          <a:spcPts val="0"/>
                        </a:spcBef>
                        <a:spcAft>
                          <a:spcPts val="0"/>
                        </a:spcAft>
                        <a:buClr>
                          <a:srgbClr val="000000"/>
                        </a:buClr>
                        <a:buSzPts val="1100"/>
                        <a:buFont typeface="Arial"/>
                        <a:buNone/>
                      </a:pPr>
                      <a:r>
                        <a:rPr lang="en-US" sz="1100" b="1">
                          <a:solidFill>
                            <a:schemeClr val="dk1"/>
                          </a:solidFill>
                          <a:latin typeface="Sora"/>
                          <a:ea typeface="Sora"/>
                          <a:cs typeface="Sora"/>
                          <a:sym typeface="Sora"/>
                        </a:rPr>
                        <a:t>Pricing</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8810"/>
                      </a:srgbClr>
                    </a:solidFill>
                  </a:tcPr>
                </a:tc>
                <a:tc>
                  <a:txBody>
                    <a:bodyPr/>
                    <a:lstStyle/>
                    <a:p>
                      <a:pPr marL="0" lvl="0" indent="0" algn="ctr" rtl="0">
                        <a:spcBef>
                          <a:spcPts val="0"/>
                        </a:spcBef>
                        <a:spcAft>
                          <a:spcPts val="0"/>
                        </a:spcAft>
                        <a:buNone/>
                      </a:pPr>
                      <a:r>
                        <a:rPr lang="en-US" sz="1100" b="1">
                          <a:solidFill>
                            <a:schemeClr val="dk1"/>
                          </a:solidFill>
                          <a:latin typeface="Sora"/>
                          <a:ea typeface="Sora"/>
                          <a:cs typeface="Sora"/>
                          <a:sym typeface="Sora"/>
                        </a:rPr>
                        <a:t>Trial</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8810"/>
                      </a:srgbClr>
                    </a:solidFill>
                  </a:tcPr>
                </a:tc>
                <a:tc>
                  <a:txBody>
                    <a:bodyPr/>
                    <a:lstStyle/>
                    <a:p>
                      <a:pPr marL="0" lvl="0" indent="0" algn="ctr" rtl="0">
                        <a:spcBef>
                          <a:spcPts val="0"/>
                        </a:spcBef>
                        <a:spcAft>
                          <a:spcPts val="0"/>
                        </a:spcAft>
                        <a:buNone/>
                      </a:pPr>
                      <a:r>
                        <a:rPr lang="en-US" sz="1100" b="1">
                          <a:solidFill>
                            <a:schemeClr val="dk1"/>
                          </a:solidFill>
                          <a:latin typeface="Sora"/>
                          <a:ea typeface="Sora"/>
                          <a:cs typeface="Sora"/>
                          <a:sym typeface="Sora"/>
                        </a:rPr>
                        <a:t>Competence</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8810"/>
                      </a:srgbClr>
                    </a:solidFill>
                  </a:tcPr>
                </a:tc>
                <a:tc>
                  <a:txBody>
                    <a:bodyPr/>
                    <a:lstStyle/>
                    <a:p>
                      <a:pPr marL="0" lvl="0" indent="0" algn="ctr" rtl="0">
                        <a:spcBef>
                          <a:spcPts val="0"/>
                        </a:spcBef>
                        <a:spcAft>
                          <a:spcPts val="0"/>
                        </a:spcAft>
                        <a:buNone/>
                      </a:pPr>
                      <a:r>
                        <a:rPr lang="en-US" sz="1100" b="1">
                          <a:solidFill>
                            <a:schemeClr val="dk1"/>
                          </a:solidFill>
                          <a:latin typeface="Sora"/>
                          <a:ea typeface="Sora"/>
                          <a:cs typeface="Sora"/>
                          <a:sym typeface="Sora"/>
                        </a:rPr>
                        <a:t>Share</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8810"/>
                      </a:srgbClr>
                    </a:solidFill>
                  </a:tcPr>
                </a:tc>
                <a:extLst>
                  <a:ext uri="{0D108BD9-81ED-4DB2-BD59-A6C34878D82A}">
                    <a16:rowId xmlns:a16="http://schemas.microsoft.com/office/drawing/2014/main" val="10000"/>
                  </a:ext>
                </a:extLst>
              </a:tr>
              <a:tr h="393850">
                <a:tc>
                  <a:txBody>
                    <a:bodyPr/>
                    <a:lstStyle/>
                    <a:p>
                      <a:pPr marL="0" lvl="0" indent="0" algn="l" rtl="0">
                        <a:spcBef>
                          <a:spcPts val="0"/>
                        </a:spcBef>
                        <a:spcAft>
                          <a:spcPts val="0"/>
                        </a:spcAft>
                        <a:buNone/>
                      </a:pPr>
                      <a:r>
                        <a:rPr lang="en-US" sz="1000" b="1" i="0" u="none" strike="noStrike" cap="none" dirty="0">
                          <a:solidFill>
                            <a:schemeClr val="dk1"/>
                          </a:solidFill>
                          <a:latin typeface="Sora"/>
                          <a:ea typeface="Sora"/>
                          <a:cs typeface="Sora"/>
                          <a:sym typeface="Sora"/>
                        </a:rPr>
                        <a:t>Ub</a:t>
                      </a:r>
                      <a:r>
                        <a:rPr lang="en-US" sz="1000" b="1" i="0" u="none" strike="noStrike" cap="none" dirty="0">
                          <a:solidFill>
                            <a:schemeClr val="dk1"/>
                          </a:solidFill>
                          <a:latin typeface="Sora"/>
                          <a:ea typeface="Arial"/>
                          <a:cs typeface="Sora"/>
                          <a:sym typeface="Arial"/>
                        </a:rPr>
                        <a:t>er</a:t>
                      </a:r>
                      <a:endParaRPr lang="en-US" sz="1000" b="1" i="0" u="none" strike="noStrike" cap="none" dirty="0">
                        <a:solidFill>
                          <a:schemeClr val="dk1"/>
                        </a:solidFill>
                        <a:latin typeface="Sora"/>
                        <a:ea typeface="Sora"/>
                        <a:cs typeface="Sora"/>
                        <a:sym typeface="Sora"/>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8810"/>
                      </a:srgbClr>
                    </a:solidFill>
                  </a:tcPr>
                </a:tc>
                <a:tc>
                  <a:txBody>
                    <a:bodyPr/>
                    <a:lstStyle/>
                    <a:p>
                      <a:pPr marL="0" lvl="0" indent="0" algn="ctr" rtl="0">
                        <a:spcBef>
                          <a:spcPts val="0"/>
                        </a:spcBef>
                        <a:spcAft>
                          <a:spcPts val="0"/>
                        </a:spcAft>
                        <a:buNone/>
                      </a:pPr>
                      <a:r>
                        <a:rPr lang="en-US" sz="1000">
                          <a:solidFill>
                            <a:schemeClr val="dk1"/>
                          </a:solidFill>
                          <a:latin typeface="Manrope"/>
                          <a:ea typeface="Manrope"/>
                          <a:cs typeface="Manrope"/>
                          <a:sym typeface="Manrope"/>
                        </a:rPr>
                        <a:t>Fuel economy</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000">
                          <a:solidFill>
                            <a:schemeClr val="dk1"/>
                          </a:solidFill>
                          <a:latin typeface="Manrope"/>
                          <a:ea typeface="Manrope"/>
                          <a:cs typeface="Manrope"/>
                          <a:sym typeface="Manrope"/>
                        </a:rPr>
                        <a:t>Special offers</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Manrope"/>
                          <a:ea typeface="Manrope"/>
                          <a:cs typeface="Manrope"/>
                          <a:sym typeface="Manrope"/>
                        </a:rPr>
                        <a:t>$23,000</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000">
                          <a:solidFill>
                            <a:schemeClr val="dk1"/>
                          </a:solidFill>
                          <a:latin typeface="Manrope"/>
                          <a:ea typeface="Manrope"/>
                          <a:cs typeface="Manrope"/>
                          <a:sym typeface="Manrope"/>
                        </a:rPr>
                        <a:t>No</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000">
                          <a:solidFill>
                            <a:schemeClr val="dk1"/>
                          </a:solidFill>
                          <a:latin typeface="Manrope"/>
                          <a:ea typeface="Manrope"/>
                          <a:cs typeface="Manrope"/>
                          <a:sym typeface="Manrope"/>
                        </a:rPr>
                        <a:t>Low</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Manrope"/>
                          <a:ea typeface="Manrope"/>
                          <a:cs typeface="Manrope"/>
                          <a:sym typeface="Manrope"/>
                        </a:rPr>
                        <a:t>8%</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93850">
                <a:tc>
                  <a:txBody>
                    <a:bodyPr/>
                    <a:lstStyle/>
                    <a:p>
                      <a:pPr marL="0" lvl="0" indent="0" algn="l" rtl="0">
                        <a:spcBef>
                          <a:spcPts val="0"/>
                        </a:spcBef>
                        <a:spcAft>
                          <a:spcPts val="0"/>
                        </a:spcAft>
                        <a:buNone/>
                      </a:pPr>
                      <a:r>
                        <a:rPr lang="en-US" sz="1000" b="1" dirty="0">
                          <a:solidFill>
                            <a:schemeClr val="dk1"/>
                          </a:solidFill>
                          <a:latin typeface="Sora"/>
                          <a:ea typeface="Sora"/>
                          <a:cs typeface="Sora"/>
                          <a:sym typeface="Sora"/>
                        </a:rPr>
                        <a:t>Lyft</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8810"/>
                      </a:srgbClr>
                    </a:solidFill>
                  </a:tcPr>
                </a:tc>
                <a:tc>
                  <a:txBody>
                    <a:bodyPr/>
                    <a:lstStyle/>
                    <a:p>
                      <a:pPr marL="0" lvl="0" indent="0" algn="ctr" rtl="0">
                        <a:spcBef>
                          <a:spcPts val="0"/>
                        </a:spcBef>
                        <a:spcAft>
                          <a:spcPts val="0"/>
                        </a:spcAft>
                        <a:buNone/>
                      </a:pPr>
                      <a:r>
                        <a:rPr lang="en-US" sz="1000">
                          <a:solidFill>
                            <a:schemeClr val="dk1"/>
                          </a:solidFill>
                          <a:latin typeface="Manrope"/>
                          <a:ea typeface="Manrope"/>
                          <a:cs typeface="Manrope"/>
                          <a:sym typeface="Manrope"/>
                        </a:rPr>
                        <a:t>Design</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000">
                          <a:solidFill>
                            <a:schemeClr val="dk1"/>
                          </a:solidFill>
                          <a:latin typeface="Manrope"/>
                          <a:ea typeface="Manrope"/>
                          <a:cs typeface="Manrope"/>
                          <a:sym typeface="Manrope"/>
                        </a:rPr>
                        <a:t>Reliability</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Manrope"/>
                          <a:ea typeface="Manrope"/>
                          <a:cs typeface="Manrope"/>
                          <a:sym typeface="Manrope"/>
                        </a:rPr>
                        <a:t>$27,000</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000">
                          <a:solidFill>
                            <a:schemeClr val="dk1"/>
                          </a:solidFill>
                          <a:latin typeface="Manrope"/>
                          <a:ea typeface="Manrope"/>
                          <a:cs typeface="Manrope"/>
                          <a:sym typeface="Manrope"/>
                        </a:rPr>
                        <a:t>No</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000">
                          <a:solidFill>
                            <a:schemeClr val="dk1"/>
                          </a:solidFill>
                          <a:latin typeface="Manrope"/>
                          <a:ea typeface="Manrope"/>
                          <a:cs typeface="Manrope"/>
                          <a:sym typeface="Manrope"/>
                        </a:rPr>
                        <a:t>Low</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Manrope"/>
                          <a:ea typeface="Manrope"/>
                          <a:cs typeface="Manrope"/>
                          <a:sym typeface="Manrope"/>
                        </a:rPr>
                        <a:t>5%</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93850">
                <a:tc>
                  <a:txBody>
                    <a:bodyPr/>
                    <a:lstStyle/>
                    <a:p>
                      <a:pPr marL="0" lvl="0" indent="0" algn="l" rtl="0">
                        <a:spcBef>
                          <a:spcPts val="0"/>
                        </a:spcBef>
                        <a:spcAft>
                          <a:spcPts val="0"/>
                        </a:spcAft>
                        <a:buNone/>
                      </a:pPr>
                      <a:r>
                        <a:rPr lang="en-US" sz="1000" b="1" dirty="0" err="1">
                          <a:solidFill>
                            <a:schemeClr val="dk1"/>
                          </a:solidFill>
                          <a:latin typeface="Sora"/>
                          <a:ea typeface="Sora"/>
                          <a:cs typeface="Sora"/>
                          <a:sym typeface="Sora"/>
                        </a:rPr>
                        <a:t>Lokal</a:t>
                      </a:r>
                      <a:endParaRPr lang="en-US" sz="1000" b="1" dirty="0">
                        <a:solidFill>
                          <a:schemeClr val="dk1"/>
                        </a:solidFill>
                        <a:latin typeface="Sora"/>
                        <a:ea typeface="Sora"/>
                        <a:cs typeface="Sora"/>
                        <a:sym typeface="Sora"/>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8810"/>
                      </a:srgbClr>
                    </a:solidFill>
                  </a:tcPr>
                </a:tc>
                <a:tc>
                  <a:txBody>
                    <a:bodyPr/>
                    <a:lstStyle/>
                    <a:p>
                      <a:pPr marL="0" lvl="0" indent="0" algn="ctr" rtl="0">
                        <a:spcBef>
                          <a:spcPts val="0"/>
                        </a:spcBef>
                        <a:spcAft>
                          <a:spcPts val="0"/>
                        </a:spcAft>
                        <a:buNone/>
                      </a:pPr>
                      <a:r>
                        <a:rPr lang="en-US" sz="1000">
                          <a:solidFill>
                            <a:schemeClr val="dk1"/>
                          </a:solidFill>
                          <a:latin typeface="Manrope"/>
                          <a:ea typeface="Manrope"/>
                          <a:cs typeface="Manrope"/>
                          <a:sym typeface="Manrope"/>
                        </a:rPr>
                        <a:t>Performance</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000">
                          <a:solidFill>
                            <a:schemeClr val="dk1"/>
                          </a:solidFill>
                          <a:latin typeface="Manrope"/>
                          <a:ea typeface="Manrope"/>
                          <a:cs typeface="Manrope"/>
                          <a:sym typeface="Manrope"/>
                        </a:rPr>
                        <a:t>Repairs</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Manrope"/>
                          <a:ea typeface="Manrope"/>
                          <a:cs typeface="Manrope"/>
                          <a:sym typeface="Manrope"/>
                        </a:rPr>
                        <a:t>$30,000</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000">
                          <a:solidFill>
                            <a:schemeClr val="dk1"/>
                          </a:solidFill>
                          <a:latin typeface="Manrope"/>
                          <a:ea typeface="Manrope"/>
                          <a:cs typeface="Manrope"/>
                          <a:sym typeface="Manrope"/>
                        </a:rPr>
                        <a:t>Yes</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000">
                          <a:solidFill>
                            <a:schemeClr val="dk1"/>
                          </a:solidFill>
                          <a:latin typeface="Manrope"/>
                          <a:ea typeface="Manrope"/>
                          <a:cs typeface="Manrope"/>
                          <a:sym typeface="Manrope"/>
                        </a:rPr>
                        <a:t>High</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Manrope"/>
                          <a:ea typeface="Manrope"/>
                          <a:cs typeface="Manrope"/>
                          <a:sym typeface="Manrope"/>
                        </a:rPr>
                        <a:t>20%</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93850">
                <a:tc>
                  <a:txBody>
                    <a:bodyPr/>
                    <a:lstStyle/>
                    <a:p>
                      <a:pPr marL="0" lvl="0" indent="0" algn="l" rtl="0">
                        <a:spcBef>
                          <a:spcPts val="0"/>
                        </a:spcBef>
                        <a:spcAft>
                          <a:spcPts val="0"/>
                        </a:spcAft>
                        <a:buNone/>
                      </a:pPr>
                      <a:r>
                        <a:rPr lang="en-US" sz="1000" b="1" dirty="0">
                          <a:solidFill>
                            <a:schemeClr val="dk1"/>
                          </a:solidFill>
                          <a:latin typeface="Sora"/>
                          <a:ea typeface="Sora"/>
                          <a:cs typeface="Sora"/>
                          <a:sym typeface="Sora"/>
                        </a:rPr>
                        <a:t>Didi</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8810"/>
                      </a:srgbClr>
                    </a:solidFill>
                  </a:tcPr>
                </a:tc>
                <a:tc>
                  <a:txBody>
                    <a:bodyPr/>
                    <a:lstStyle/>
                    <a:p>
                      <a:pPr marL="0" lvl="0" indent="0" algn="ctr" rtl="0">
                        <a:spcBef>
                          <a:spcPts val="0"/>
                        </a:spcBef>
                        <a:spcAft>
                          <a:spcPts val="0"/>
                        </a:spcAft>
                        <a:buNone/>
                      </a:pPr>
                      <a:r>
                        <a:rPr lang="en-US" sz="1000">
                          <a:solidFill>
                            <a:schemeClr val="dk1"/>
                          </a:solidFill>
                          <a:latin typeface="Manrope"/>
                          <a:ea typeface="Manrope"/>
                          <a:cs typeface="Manrope"/>
                          <a:sym typeface="Manrope"/>
                        </a:rPr>
                        <a:t>Safety features</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000">
                          <a:solidFill>
                            <a:schemeClr val="dk1"/>
                          </a:solidFill>
                          <a:latin typeface="Manrope"/>
                          <a:ea typeface="Manrope"/>
                          <a:cs typeface="Manrope"/>
                          <a:sym typeface="Manrope"/>
                        </a:rPr>
                        <a:t>Marketing</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Manrope"/>
                          <a:ea typeface="Manrope"/>
                          <a:cs typeface="Manrope"/>
                          <a:sym typeface="Manrope"/>
                        </a:rPr>
                        <a:t>$24,000</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000">
                          <a:solidFill>
                            <a:schemeClr val="dk1"/>
                          </a:solidFill>
                          <a:latin typeface="Manrope"/>
                          <a:ea typeface="Manrope"/>
                          <a:cs typeface="Manrope"/>
                          <a:sym typeface="Manrope"/>
                        </a:rPr>
                        <a:t>No</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000">
                          <a:solidFill>
                            <a:schemeClr val="dk1"/>
                          </a:solidFill>
                          <a:latin typeface="Manrope"/>
                          <a:ea typeface="Manrope"/>
                          <a:cs typeface="Manrope"/>
                          <a:sym typeface="Manrope"/>
                        </a:rPr>
                        <a:t>High</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Manrope"/>
                          <a:ea typeface="Manrope"/>
                          <a:cs typeface="Manrope"/>
                          <a:sym typeface="Manrope"/>
                        </a:rPr>
                        <a:t>22%</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93850">
                <a:tc>
                  <a:txBody>
                    <a:bodyPr/>
                    <a:lstStyle/>
                    <a:p>
                      <a:pPr marL="0" lvl="0" indent="0" algn="l" rtl="0">
                        <a:spcBef>
                          <a:spcPts val="0"/>
                        </a:spcBef>
                        <a:spcAft>
                          <a:spcPts val="0"/>
                        </a:spcAft>
                        <a:buNone/>
                      </a:pPr>
                      <a:r>
                        <a:rPr lang="en-US" sz="1000" b="1" i="0" u="none" strike="noStrike" cap="none" dirty="0">
                          <a:solidFill>
                            <a:schemeClr val="dk1"/>
                          </a:solidFill>
                          <a:latin typeface="Sora"/>
                          <a:ea typeface="Sora"/>
                          <a:cs typeface="Sora"/>
                          <a:sym typeface="Sora"/>
                        </a:rPr>
                        <a:t>Popa Rid</a:t>
                      </a:r>
                      <a:r>
                        <a:rPr lang="en-US" sz="1000" b="1" i="0" u="none" strike="noStrike" cap="none" dirty="0">
                          <a:solidFill>
                            <a:schemeClr val="dk1"/>
                          </a:solidFill>
                          <a:latin typeface="Sora"/>
                          <a:ea typeface="Arial"/>
                          <a:cs typeface="Sora"/>
                          <a:sym typeface="Arial"/>
                        </a:rPr>
                        <a:t>e</a:t>
                      </a:r>
                      <a:endParaRPr lang="en-US" sz="1000" b="1" i="0" u="none" strike="noStrike" cap="none" dirty="0">
                        <a:solidFill>
                          <a:schemeClr val="dk1"/>
                        </a:solidFill>
                        <a:latin typeface="Sora"/>
                        <a:ea typeface="Sora"/>
                        <a:cs typeface="Sora"/>
                        <a:sym typeface="Sora"/>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8810"/>
                      </a:srgbClr>
                    </a:solidFill>
                  </a:tcPr>
                </a:tc>
                <a:tc>
                  <a:txBody>
                    <a:bodyPr/>
                    <a:lstStyle/>
                    <a:p>
                      <a:pPr marL="0" lvl="0" indent="0" algn="ctr" rtl="0">
                        <a:spcBef>
                          <a:spcPts val="0"/>
                        </a:spcBef>
                        <a:spcAft>
                          <a:spcPts val="0"/>
                        </a:spcAft>
                        <a:buNone/>
                      </a:pPr>
                      <a:r>
                        <a:rPr lang="en-US" sz="1000">
                          <a:solidFill>
                            <a:schemeClr val="dk1"/>
                          </a:solidFill>
                          <a:latin typeface="Manrope"/>
                          <a:ea typeface="Manrope"/>
                          <a:cs typeface="Manrope"/>
                          <a:sym typeface="Manrope"/>
                        </a:rPr>
                        <a:t>Technology</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000">
                          <a:solidFill>
                            <a:schemeClr val="dk1"/>
                          </a:solidFill>
                          <a:latin typeface="Manrope"/>
                          <a:ea typeface="Manrope"/>
                          <a:cs typeface="Manrope"/>
                          <a:sym typeface="Manrope"/>
                        </a:rPr>
                        <a:t>Customers</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Manrope"/>
                          <a:ea typeface="Manrope"/>
                          <a:cs typeface="Manrope"/>
                          <a:sym typeface="Manrope"/>
                        </a:rPr>
                        <a:t>$32,000</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000">
                          <a:solidFill>
                            <a:schemeClr val="dk1"/>
                          </a:solidFill>
                          <a:latin typeface="Manrope"/>
                          <a:ea typeface="Manrope"/>
                          <a:cs typeface="Manrope"/>
                          <a:sym typeface="Manrope"/>
                        </a:rPr>
                        <a:t>Yes</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US" sz="1000">
                          <a:solidFill>
                            <a:schemeClr val="dk1"/>
                          </a:solidFill>
                          <a:latin typeface="Manrope"/>
                          <a:ea typeface="Manrope"/>
                          <a:cs typeface="Manrope"/>
                          <a:sym typeface="Manrope"/>
                        </a:rPr>
                        <a:t>Low</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dirty="0">
                          <a:solidFill>
                            <a:schemeClr val="dk1"/>
                          </a:solidFill>
                          <a:latin typeface="Manrope"/>
                          <a:ea typeface="Manrope"/>
                          <a:cs typeface="Manrope"/>
                          <a:sym typeface="Manrope"/>
                        </a:rPr>
                        <a:t>10%</a:t>
                      </a: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69" name="Google Shape;469;p40"/>
          <p:cNvSpPr/>
          <p:nvPr/>
        </p:nvSpPr>
        <p:spPr>
          <a:xfrm>
            <a:off x="-478823" y="-153322"/>
            <a:ext cx="1646700" cy="16467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0"/>
          <p:cNvSpPr/>
          <p:nvPr/>
        </p:nvSpPr>
        <p:spPr>
          <a:xfrm>
            <a:off x="8506974" y="927999"/>
            <a:ext cx="2274900" cy="22749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5B8FE-5296-5A21-6117-AA06BE155E25}"/>
              </a:ext>
            </a:extLst>
          </p:cNvPr>
          <p:cNvSpPr>
            <a:spLocks noGrp="1"/>
          </p:cNvSpPr>
          <p:nvPr>
            <p:ph type="title"/>
          </p:nvPr>
        </p:nvSpPr>
        <p:spPr>
          <a:xfrm>
            <a:off x="906235" y="1245227"/>
            <a:ext cx="7331529" cy="2870897"/>
          </a:xfrm>
        </p:spPr>
        <p:txBody>
          <a:bodyPr/>
          <a:lstStyle/>
          <a:p>
            <a:r>
              <a:rPr lang="en-US" dirty="0"/>
              <a:t>Product Backlog </a:t>
            </a:r>
            <a:br>
              <a:rPr lang="en-US" dirty="0"/>
            </a:br>
            <a:r>
              <a:rPr lang="en-US" dirty="0"/>
              <a:t>&amp; </a:t>
            </a:r>
            <a:br>
              <a:rPr lang="en-US" dirty="0"/>
            </a:br>
            <a:r>
              <a:rPr lang="en-US" dirty="0"/>
              <a:t>Sprints</a:t>
            </a:r>
          </a:p>
        </p:txBody>
      </p:sp>
      <p:sp>
        <p:nvSpPr>
          <p:cNvPr id="3" name="Title 2">
            <a:extLst>
              <a:ext uri="{FF2B5EF4-FFF2-40B4-BE49-F238E27FC236}">
                <a16:creationId xmlns:a16="http://schemas.microsoft.com/office/drawing/2014/main" id="{9D6EEB10-E1D6-A241-8E85-F1503263D77D}"/>
              </a:ext>
            </a:extLst>
          </p:cNvPr>
          <p:cNvSpPr>
            <a:spLocks noGrp="1"/>
          </p:cNvSpPr>
          <p:nvPr>
            <p:ph type="title" idx="2"/>
          </p:nvPr>
        </p:nvSpPr>
        <p:spPr>
          <a:xfrm>
            <a:off x="3954149" y="437743"/>
            <a:ext cx="1235700" cy="841800"/>
          </a:xfrm>
        </p:spPr>
        <p:txBody>
          <a:bodyPr/>
          <a:lstStyle/>
          <a:p>
            <a:r>
              <a:rPr lang="en-US" dirty="0"/>
              <a:t>04</a:t>
            </a:r>
          </a:p>
        </p:txBody>
      </p:sp>
    </p:spTree>
    <p:extLst>
      <p:ext uri="{BB962C8B-B14F-4D97-AF65-F5344CB8AC3E}">
        <p14:creationId xmlns:p14="http://schemas.microsoft.com/office/powerpoint/2010/main" val="34630086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43"/>
          <p:cNvSpPr txBox="1">
            <a:spLocks noGrp="1"/>
          </p:cNvSpPr>
          <p:nvPr>
            <p:ph type="title"/>
          </p:nvPr>
        </p:nvSpPr>
        <p:spPr>
          <a:xfrm>
            <a:off x="720000" y="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Product Backlog Item Breakdown</a:t>
            </a:r>
            <a:endParaRPr dirty="0"/>
          </a:p>
        </p:txBody>
      </p:sp>
      <p:sp>
        <p:nvSpPr>
          <p:cNvPr id="594" name="Google Shape;594;p43"/>
          <p:cNvSpPr/>
          <p:nvPr/>
        </p:nvSpPr>
        <p:spPr>
          <a:xfrm>
            <a:off x="7211351" y="-1220879"/>
            <a:ext cx="2442900" cy="24429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3"/>
          <p:cNvSpPr/>
          <p:nvPr/>
        </p:nvSpPr>
        <p:spPr>
          <a:xfrm>
            <a:off x="-945900" y="1140294"/>
            <a:ext cx="1665900" cy="16659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2" name="Table 1">
            <a:extLst>
              <a:ext uri="{FF2B5EF4-FFF2-40B4-BE49-F238E27FC236}">
                <a16:creationId xmlns:a16="http://schemas.microsoft.com/office/drawing/2014/main" id="{12692A64-E8AE-4111-FD78-67435A9972F0}"/>
              </a:ext>
            </a:extLst>
          </p:cNvPr>
          <p:cNvGraphicFramePr>
            <a:graphicFrameLocks noGrp="1"/>
          </p:cNvGraphicFramePr>
          <p:nvPr>
            <p:extLst>
              <p:ext uri="{D42A27DB-BD31-4B8C-83A1-F6EECF244321}">
                <p14:modId xmlns:p14="http://schemas.microsoft.com/office/powerpoint/2010/main" val="2135998460"/>
              </p:ext>
            </p:extLst>
          </p:nvPr>
        </p:nvGraphicFramePr>
        <p:xfrm>
          <a:off x="2892056" y="572700"/>
          <a:ext cx="3274827" cy="4196002"/>
        </p:xfrm>
        <a:graphic>
          <a:graphicData uri="http://schemas.openxmlformats.org/drawingml/2006/table">
            <a:tbl>
              <a:tblPr firstRow="1" firstCol="1" bandRow="1">
                <a:tableStyleId>{589507D7-2DA0-4C21-950A-44B20FD92BA8}</a:tableStyleId>
              </a:tblPr>
              <a:tblGrid>
                <a:gridCol w="1638299">
                  <a:extLst>
                    <a:ext uri="{9D8B030D-6E8A-4147-A177-3AD203B41FA5}">
                      <a16:colId xmlns:a16="http://schemas.microsoft.com/office/drawing/2014/main" val="1473757909"/>
                    </a:ext>
                  </a:extLst>
                </a:gridCol>
                <a:gridCol w="1636528">
                  <a:extLst>
                    <a:ext uri="{9D8B030D-6E8A-4147-A177-3AD203B41FA5}">
                      <a16:colId xmlns:a16="http://schemas.microsoft.com/office/drawing/2014/main" val="2970299937"/>
                    </a:ext>
                  </a:extLst>
                </a:gridCol>
              </a:tblGrid>
              <a:tr h="845516">
                <a:tc>
                  <a:txBody>
                    <a:bodyPr/>
                    <a:lstStyle/>
                    <a:p>
                      <a:pPr marL="3175" marR="0" indent="0">
                        <a:lnSpc>
                          <a:spcPct val="150000"/>
                        </a:lnSpc>
                        <a:spcBef>
                          <a:spcPts val="0"/>
                        </a:spcBef>
                        <a:spcAft>
                          <a:spcPts val="0"/>
                        </a:spcAft>
                        <a:buFont typeface="Arial" panose="020B0604020202020204" pitchFamily="34" charset="0"/>
                        <a:buNone/>
                      </a:pPr>
                      <a:r>
                        <a:rPr lang="en-IN" sz="500" kern="100" dirty="0">
                          <a:effectLst/>
                        </a:rPr>
                        <a:t>Workflow Steps: </a:t>
                      </a:r>
                      <a:endParaRPr lang="en-IN" sz="1200" kern="100" dirty="0">
                        <a:effectLst/>
                      </a:endParaRPr>
                    </a:p>
                    <a:p>
                      <a:pPr marL="171450" marR="0" lvl="0" indent="-171450" fontAlgn="base">
                        <a:lnSpc>
                          <a:spcPct val="150000"/>
                        </a:lnSpc>
                        <a:spcBef>
                          <a:spcPts val="0"/>
                        </a:spcBef>
                        <a:spcAft>
                          <a:spcPts val="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The user requests a ride. </a:t>
                      </a:r>
                      <a:endParaRPr lang="en-IN" sz="1200" u="none" strike="noStrike" kern="100" dirty="0">
                        <a:effectLst/>
                        <a:uFill>
                          <a:solidFill>
                            <a:srgbClr val="000000"/>
                          </a:solidFill>
                        </a:uFill>
                      </a:endParaRPr>
                    </a:p>
                    <a:p>
                      <a:pPr marL="171450" marR="0" lvl="0" indent="-171450" fontAlgn="base">
                        <a:lnSpc>
                          <a:spcPct val="150000"/>
                        </a:lnSpc>
                        <a:spcBef>
                          <a:spcPts val="0"/>
                        </a:spcBef>
                        <a:spcAft>
                          <a:spcPts val="6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The system identifies available taxis. </a:t>
                      </a:r>
                      <a:endParaRPr lang="en-IN" sz="1200" u="none" strike="noStrike" kern="100" dirty="0">
                        <a:effectLst/>
                        <a:uFill>
                          <a:solidFill>
                            <a:srgbClr val="000000"/>
                          </a:solidFill>
                        </a:uFill>
                      </a:endParaRPr>
                    </a:p>
                    <a:p>
                      <a:pPr marL="171450" marR="0" lvl="0" indent="-171450" fontAlgn="base">
                        <a:lnSpc>
                          <a:spcPct val="150000"/>
                        </a:lnSpc>
                        <a:spcBef>
                          <a:spcPts val="0"/>
                        </a:spcBef>
                        <a:spcAft>
                          <a:spcPts val="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The user confirms the ride. </a:t>
                      </a:r>
                      <a:endParaRPr lang="en-IN" sz="1200" u="none" strike="noStrike" kern="100" dirty="0">
                        <a:effectLst/>
                        <a:uFill>
                          <a:solidFill>
                            <a:srgbClr val="000000"/>
                          </a:solidFill>
                        </a:uFill>
                      </a:endParaRPr>
                    </a:p>
                    <a:p>
                      <a:pPr marL="171450" marR="0" lvl="0" indent="-171450" fontAlgn="base">
                        <a:lnSpc>
                          <a:spcPct val="150000"/>
                        </a:lnSpc>
                        <a:spcBef>
                          <a:spcPts val="0"/>
                        </a:spcBef>
                        <a:spcAft>
                          <a:spcPts val="8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The taxi arrives at the user's location. </a:t>
                      </a:r>
                      <a:endParaRPr lang="en-IN" sz="1200" u="none" strike="noStrike" kern="100" dirty="0">
                        <a:effectLst/>
                        <a:uFill>
                          <a:solidFill>
                            <a:srgbClr val="000000"/>
                          </a:solidFill>
                        </a:uFill>
                      </a:endParaRPr>
                    </a:p>
                    <a:p>
                      <a:pPr marL="171450" marR="0" lvl="0" indent="-171450" fontAlgn="base">
                        <a:lnSpc>
                          <a:spcPct val="150000"/>
                        </a:lnSpc>
                        <a:spcBef>
                          <a:spcPts val="0"/>
                        </a:spcBef>
                        <a:spcAft>
                          <a:spcPts val="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The user completes the ride. </a:t>
                      </a:r>
                      <a:endParaRPr lang="en-IN" sz="1200" b="1"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txBody>
                  <a:tcPr marL="29985" marR="34269" marT="0" marB="0">
                    <a:solidFill>
                      <a:schemeClr val="tx1"/>
                    </a:solidFill>
                  </a:tcPr>
                </a:tc>
                <a:tc>
                  <a:txBody>
                    <a:bodyPr/>
                    <a:lstStyle/>
                    <a:p>
                      <a:pPr marL="0" marR="0" indent="0">
                        <a:lnSpc>
                          <a:spcPct val="150000"/>
                        </a:lnSpc>
                        <a:spcBef>
                          <a:spcPts val="0"/>
                        </a:spcBef>
                        <a:spcAft>
                          <a:spcPts val="0"/>
                        </a:spcAft>
                        <a:buFont typeface="Arial" panose="020B0604020202020204" pitchFamily="34" charset="0"/>
                        <a:buNone/>
                      </a:pPr>
                      <a:r>
                        <a:rPr lang="en-IN" sz="500" kern="100" dirty="0">
                          <a:effectLst/>
                        </a:rPr>
                        <a:t>Business Rules: </a:t>
                      </a:r>
                      <a:endParaRPr lang="en-IN" sz="1200" kern="100" dirty="0">
                        <a:effectLst/>
                      </a:endParaRPr>
                    </a:p>
                    <a:p>
                      <a:pPr marL="171450" marR="0" lvl="0" indent="-171450" fontAlgn="base">
                        <a:lnSpc>
                          <a:spcPct val="150000"/>
                        </a:lnSpc>
                        <a:spcBef>
                          <a:spcPts val="0"/>
                        </a:spcBef>
                        <a:spcAft>
                          <a:spcPts val="8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Ride requests must include a valid pickup location. </a:t>
                      </a:r>
                      <a:endParaRPr lang="en-IN" sz="1200" u="none" strike="noStrike" kern="100" dirty="0">
                        <a:effectLst/>
                        <a:uFill>
                          <a:solidFill>
                            <a:srgbClr val="000000"/>
                          </a:solidFill>
                        </a:uFill>
                      </a:endParaRPr>
                    </a:p>
                    <a:p>
                      <a:pPr marL="171450" marR="0" lvl="0" indent="-171450" fontAlgn="base">
                        <a:lnSpc>
                          <a:spcPct val="150000"/>
                        </a:lnSpc>
                        <a:spcBef>
                          <a:spcPts val="0"/>
                        </a:spcBef>
                        <a:spcAft>
                          <a:spcPts val="11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Only registered users can request rides. </a:t>
                      </a:r>
                      <a:endParaRPr lang="en-IN" sz="1200" u="none" strike="noStrike" kern="100" dirty="0">
                        <a:effectLst/>
                        <a:uFill>
                          <a:solidFill>
                            <a:srgbClr val="000000"/>
                          </a:solidFill>
                        </a:uFill>
                      </a:endParaRPr>
                    </a:p>
                    <a:p>
                      <a:pPr marL="171450" marR="0" lvl="0" indent="-171450" fontAlgn="base">
                        <a:lnSpc>
                          <a:spcPct val="150000"/>
                        </a:lnSpc>
                        <a:spcBef>
                          <a:spcPts val="0"/>
                        </a:spcBef>
                        <a:spcAft>
                          <a:spcPts val="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Payment must be confirmed before the ride starts. </a:t>
                      </a:r>
                      <a:endParaRPr lang="en-IN" sz="1200" b="1"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txBody>
                  <a:tcPr marL="29985" marR="34269" marT="0" marB="0">
                    <a:solidFill>
                      <a:schemeClr val="tx1"/>
                    </a:solidFill>
                  </a:tcPr>
                </a:tc>
                <a:extLst>
                  <a:ext uri="{0D108BD9-81ED-4DB2-BD59-A6C34878D82A}">
                    <a16:rowId xmlns:a16="http://schemas.microsoft.com/office/drawing/2014/main" val="1063484175"/>
                  </a:ext>
                </a:extLst>
              </a:tr>
              <a:tr h="801040">
                <a:tc>
                  <a:txBody>
                    <a:bodyPr/>
                    <a:lstStyle/>
                    <a:p>
                      <a:pPr marL="3175" marR="0" indent="0">
                        <a:lnSpc>
                          <a:spcPct val="150000"/>
                        </a:lnSpc>
                        <a:spcBef>
                          <a:spcPts val="0"/>
                        </a:spcBef>
                        <a:spcAft>
                          <a:spcPts val="0"/>
                        </a:spcAft>
                        <a:buFont typeface="Arial" panose="020B0604020202020204" pitchFamily="34" charset="0"/>
                        <a:buNone/>
                      </a:pPr>
                      <a:r>
                        <a:rPr lang="en-IN" sz="500" kern="100" dirty="0">
                          <a:effectLst/>
                        </a:rPr>
                        <a:t>Happy / Unhappy Flow: </a:t>
                      </a:r>
                      <a:endParaRPr lang="en-IN" sz="1200" kern="100" dirty="0">
                        <a:effectLst/>
                      </a:endParaRPr>
                    </a:p>
                    <a:p>
                      <a:pPr marL="171450" marR="24765" lvl="0" indent="-171450" fontAlgn="base">
                        <a:lnSpc>
                          <a:spcPct val="150000"/>
                        </a:lnSpc>
                        <a:spcBef>
                          <a:spcPts val="0"/>
                        </a:spcBef>
                        <a:spcAft>
                          <a:spcPts val="95"/>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Happy Flow: The user requests a ride, confirms, and completes it successfully. </a:t>
                      </a:r>
                      <a:endParaRPr lang="en-IN" sz="1200" u="none" strike="noStrike" kern="100" dirty="0">
                        <a:effectLst/>
                        <a:uFill>
                          <a:solidFill>
                            <a:srgbClr val="000000"/>
                          </a:solidFill>
                        </a:uFill>
                      </a:endParaRPr>
                    </a:p>
                    <a:p>
                      <a:pPr marL="171450" marR="24765" lvl="0" indent="-171450" fontAlgn="base">
                        <a:lnSpc>
                          <a:spcPct val="150000"/>
                        </a:lnSpc>
                        <a:spcBef>
                          <a:spcPts val="0"/>
                        </a:spcBef>
                        <a:spcAft>
                          <a:spcPts val="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Unhappy Flow: The user requests a ride but doesn't confirm, or the taxi doesn't arrive on time. </a:t>
                      </a:r>
                      <a:endParaRPr lang="en-IN" sz="1200" b="1"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txBody>
                  <a:tcPr marL="29985" marR="34269" marT="0" marB="0">
                    <a:solidFill>
                      <a:schemeClr val="tx1"/>
                    </a:solidFill>
                  </a:tcPr>
                </a:tc>
                <a:tc>
                  <a:txBody>
                    <a:bodyPr/>
                    <a:lstStyle/>
                    <a:p>
                      <a:pPr marL="0" marR="0" indent="0">
                        <a:lnSpc>
                          <a:spcPct val="150000"/>
                        </a:lnSpc>
                        <a:spcBef>
                          <a:spcPts val="0"/>
                        </a:spcBef>
                        <a:spcAft>
                          <a:spcPts val="0"/>
                        </a:spcAft>
                        <a:buFont typeface="Arial" panose="020B0604020202020204" pitchFamily="34" charset="0"/>
                        <a:buNone/>
                      </a:pPr>
                      <a:r>
                        <a:rPr lang="en-IN" sz="500" kern="100" dirty="0">
                          <a:effectLst/>
                        </a:rPr>
                        <a:t>Input Options: </a:t>
                      </a:r>
                      <a:endParaRPr lang="en-IN" sz="1200" kern="100" dirty="0">
                        <a:effectLst/>
                      </a:endParaRPr>
                    </a:p>
                    <a:p>
                      <a:pPr marL="171450" marR="0" lvl="0" indent="-171450" fontAlgn="base">
                        <a:lnSpc>
                          <a:spcPct val="150000"/>
                        </a:lnSpc>
                        <a:spcBef>
                          <a:spcPts val="0"/>
                        </a:spcBef>
                        <a:spcAft>
                          <a:spcPts val="55"/>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Supported platforms: Mobile app (iOS, Android), Web app. </a:t>
                      </a:r>
                      <a:endParaRPr lang="en-IN" sz="1200" u="none" strike="noStrike" kern="100" dirty="0">
                        <a:effectLst/>
                        <a:uFill>
                          <a:solidFill>
                            <a:srgbClr val="000000"/>
                          </a:solidFill>
                        </a:uFill>
                      </a:endParaRPr>
                    </a:p>
                    <a:p>
                      <a:pPr marL="171450" marR="0" lvl="0" indent="-171450" fontAlgn="base">
                        <a:lnSpc>
                          <a:spcPct val="150000"/>
                        </a:lnSpc>
                        <a:spcBef>
                          <a:spcPts val="0"/>
                        </a:spcBef>
                        <a:spcAft>
                          <a:spcPts val="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All platforms are required for the initial launch. </a:t>
                      </a:r>
                      <a:endParaRPr lang="en-IN" sz="1200" b="1"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txBody>
                  <a:tcPr marL="29985" marR="34269" marT="0" marB="0">
                    <a:solidFill>
                      <a:schemeClr val="tx1"/>
                    </a:solidFill>
                  </a:tcPr>
                </a:tc>
                <a:extLst>
                  <a:ext uri="{0D108BD9-81ED-4DB2-BD59-A6C34878D82A}">
                    <a16:rowId xmlns:a16="http://schemas.microsoft.com/office/drawing/2014/main" val="1820027622"/>
                  </a:ext>
                </a:extLst>
              </a:tr>
              <a:tr h="786510">
                <a:tc>
                  <a:txBody>
                    <a:bodyPr/>
                    <a:lstStyle/>
                    <a:p>
                      <a:pPr marL="3175" marR="0" indent="0">
                        <a:lnSpc>
                          <a:spcPct val="150000"/>
                        </a:lnSpc>
                        <a:spcBef>
                          <a:spcPts val="0"/>
                        </a:spcBef>
                        <a:spcAft>
                          <a:spcPts val="0"/>
                        </a:spcAft>
                        <a:buFont typeface="Arial" panose="020B0604020202020204" pitchFamily="34" charset="0"/>
                        <a:buNone/>
                      </a:pPr>
                      <a:r>
                        <a:rPr lang="en-IN" sz="500" kern="100" dirty="0">
                          <a:effectLst/>
                        </a:rPr>
                        <a:t>Data Types and Parameters: </a:t>
                      </a:r>
                      <a:endParaRPr lang="en-IN" sz="1200" kern="100" dirty="0">
                        <a:effectLst/>
                      </a:endParaRPr>
                    </a:p>
                    <a:p>
                      <a:pPr marL="171450" marR="129540" lvl="0" indent="-171450" fontAlgn="base">
                        <a:lnSpc>
                          <a:spcPct val="150000"/>
                        </a:lnSpc>
                        <a:spcBef>
                          <a:spcPts val="0"/>
                        </a:spcBef>
                        <a:spcAft>
                          <a:spcPts val="95"/>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Data types: Location (latitude, longitude), User ID, Taxi ID, Ride Status. </a:t>
                      </a:r>
                      <a:endParaRPr lang="en-IN" sz="1200" u="none" strike="noStrike" kern="100" dirty="0">
                        <a:effectLst/>
                        <a:uFill>
                          <a:solidFill>
                            <a:srgbClr val="000000"/>
                          </a:solidFill>
                        </a:uFill>
                      </a:endParaRPr>
                    </a:p>
                    <a:p>
                      <a:pPr marL="171450" marR="129540" lvl="0" indent="-171450" fontAlgn="base">
                        <a:lnSpc>
                          <a:spcPct val="150000"/>
                        </a:lnSpc>
                        <a:spcBef>
                          <a:spcPts val="0"/>
                        </a:spcBef>
                        <a:spcAft>
                          <a:spcPts val="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Parameters: Pickup time, Drop-off time, Fare, Distance. </a:t>
                      </a:r>
                      <a:endParaRPr lang="en-IN" sz="1200" b="1"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txBody>
                  <a:tcPr marL="29985" marR="34269" marT="0" marB="0">
                    <a:solidFill>
                      <a:schemeClr val="tx1"/>
                    </a:solidFill>
                  </a:tcPr>
                </a:tc>
                <a:tc>
                  <a:txBody>
                    <a:bodyPr/>
                    <a:lstStyle/>
                    <a:p>
                      <a:pPr marL="0" marR="0" indent="0">
                        <a:lnSpc>
                          <a:spcPct val="150000"/>
                        </a:lnSpc>
                        <a:spcBef>
                          <a:spcPts val="0"/>
                        </a:spcBef>
                        <a:spcAft>
                          <a:spcPts val="0"/>
                        </a:spcAft>
                        <a:buFont typeface="Arial" panose="020B0604020202020204" pitchFamily="34" charset="0"/>
                        <a:buNone/>
                      </a:pPr>
                      <a:r>
                        <a:rPr lang="en-IN" sz="500" kern="100" dirty="0">
                          <a:effectLst/>
                        </a:rPr>
                        <a:t>Operations:</a:t>
                      </a:r>
                      <a:r>
                        <a:rPr lang="en-IN" sz="500" u="none" strike="noStrike" kern="100" dirty="0">
                          <a:effectLst/>
                          <a:uFill>
                            <a:solidFill>
                              <a:srgbClr val="000000"/>
                            </a:solidFill>
                          </a:uFill>
                        </a:rPr>
                        <a:t> </a:t>
                      </a:r>
                    </a:p>
                    <a:p>
                      <a:pPr marL="171450" marR="0" lvl="0" indent="-171450" fontAlgn="base">
                        <a:lnSpc>
                          <a:spcPct val="150000"/>
                        </a:lnSpc>
                        <a:spcBef>
                          <a:spcPts val="0"/>
                        </a:spcBef>
                        <a:spcAft>
                          <a:spcPts val="0"/>
                        </a:spcAft>
                        <a:buClr>
                          <a:srgbClr val="000000"/>
                        </a:buClr>
                        <a:buSzPts val="1200"/>
                        <a:buFont typeface="Arial" panose="020B0604020202020204" pitchFamily="34" charset="0"/>
                        <a:buChar char="•"/>
                      </a:pPr>
                      <a:r>
                        <a:rPr lang="en-IN" sz="500" kern="100" dirty="0">
                          <a:effectLst/>
                        </a:rPr>
                        <a:t>CRUD operations for rides: Create (request ride), Read (view ride details), Update (cancel ride), Delete (remove ride record). </a:t>
                      </a:r>
                      <a:endParaRPr lang="en-IN" sz="1200" b="1" kern="100" dirty="0">
                        <a:solidFill>
                          <a:srgbClr val="000000"/>
                        </a:solidFill>
                        <a:effectLst/>
                        <a:latin typeface="Calibri" panose="020F0502020204030204" pitchFamily="34" charset="0"/>
                        <a:ea typeface="Calibri" panose="020F0502020204030204" pitchFamily="34" charset="0"/>
                      </a:endParaRPr>
                    </a:p>
                  </a:txBody>
                  <a:tcPr marL="29985" marR="34269" marT="0" marB="0">
                    <a:solidFill>
                      <a:schemeClr val="tx1"/>
                    </a:solidFill>
                  </a:tcPr>
                </a:tc>
                <a:extLst>
                  <a:ext uri="{0D108BD9-81ED-4DB2-BD59-A6C34878D82A}">
                    <a16:rowId xmlns:a16="http://schemas.microsoft.com/office/drawing/2014/main" val="2061442332"/>
                  </a:ext>
                </a:extLst>
              </a:tr>
              <a:tr h="789633">
                <a:tc>
                  <a:txBody>
                    <a:bodyPr/>
                    <a:lstStyle/>
                    <a:p>
                      <a:pPr marL="3175" marR="0" indent="0">
                        <a:lnSpc>
                          <a:spcPct val="150000"/>
                        </a:lnSpc>
                        <a:spcBef>
                          <a:spcPts val="0"/>
                        </a:spcBef>
                        <a:spcAft>
                          <a:spcPts val="0"/>
                        </a:spcAft>
                        <a:buFont typeface="Arial" panose="020B0604020202020204" pitchFamily="34" charset="0"/>
                        <a:buNone/>
                      </a:pPr>
                      <a:r>
                        <a:rPr lang="en-IN" sz="500" kern="100" dirty="0">
                          <a:effectLst/>
                        </a:rPr>
                        <a:t>Test Cases: </a:t>
                      </a:r>
                      <a:endParaRPr lang="en-IN" sz="1200" kern="100" dirty="0">
                        <a:effectLst/>
                      </a:endParaRPr>
                    </a:p>
                    <a:p>
                      <a:pPr marL="171450" marR="68580" lvl="0" indent="-171450" algn="just" fontAlgn="base">
                        <a:lnSpc>
                          <a:spcPct val="150000"/>
                        </a:lnSpc>
                        <a:spcBef>
                          <a:spcPts val="0"/>
                        </a:spcBef>
                        <a:spcAft>
                          <a:spcPts val="95"/>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Test scenarios: Valid ride request, Invalid ride request, Cancel ride, View ride history. </a:t>
                      </a:r>
                      <a:endParaRPr lang="en-IN" sz="1200" u="none" strike="noStrike" kern="100" dirty="0">
                        <a:effectLst/>
                        <a:uFill>
                          <a:solidFill>
                            <a:srgbClr val="000000"/>
                          </a:solidFill>
                        </a:uFill>
                      </a:endParaRPr>
                    </a:p>
                    <a:p>
                      <a:pPr marL="171450" marR="68580" lvl="0" indent="-171450" algn="just" fontAlgn="base">
                        <a:lnSpc>
                          <a:spcPct val="150000"/>
                        </a:lnSpc>
                        <a:spcBef>
                          <a:spcPts val="0"/>
                        </a:spcBef>
                        <a:spcAft>
                          <a:spcPts val="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All test scenarios are relevant for ensuring system functionality. </a:t>
                      </a:r>
                      <a:endParaRPr lang="en-IN" sz="1200" b="1"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txBody>
                  <a:tcPr marL="29985" marR="34269" marT="0" marB="0">
                    <a:solidFill>
                      <a:schemeClr val="tx1"/>
                    </a:solidFill>
                  </a:tcPr>
                </a:tc>
                <a:tc>
                  <a:txBody>
                    <a:bodyPr/>
                    <a:lstStyle/>
                    <a:p>
                      <a:pPr marL="0" marR="0" indent="0">
                        <a:lnSpc>
                          <a:spcPct val="150000"/>
                        </a:lnSpc>
                        <a:spcBef>
                          <a:spcPts val="0"/>
                        </a:spcBef>
                        <a:spcAft>
                          <a:spcPts val="0"/>
                        </a:spcAft>
                        <a:buFont typeface="Arial" panose="020B0604020202020204" pitchFamily="34" charset="0"/>
                        <a:buNone/>
                      </a:pPr>
                      <a:r>
                        <a:rPr lang="en-IN" sz="500" kern="100" dirty="0">
                          <a:effectLst/>
                        </a:rPr>
                        <a:t>Roles: </a:t>
                      </a:r>
                      <a:endParaRPr lang="en-IN" sz="1200" kern="100" dirty="0">
                        <a:effectLst/>
                      </a:endParaRPr>
                    </a:p>
                    <a:p>
                      <a:pPr marL="171450" marR="0" lvl="0" indent="-171450" fontAlgn="base">
                        <a:lnSpc>
                          <a:spcPct val="150000"/>
                        </a:lnSpc>
                        <a:spcBef>
                          <a:spcPts val="0"/>
                        </a:spcBef>
                        <a:spcAft>
                          <a:spcPts val="10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User roles: Customer (request and complete rides), Administrator (manage rides and user accounts). </a:t>
                      </a:r>
                      <a:endParaRPr lang="en-IN" sz="1200" u="none" strike="noStrike" kern="100" dirty="0">
                        <a:effectLst/>
                        <a:uFill>
                          <a:solidFill>
                            <a:srgbClr val="000000"/>
                          </a:solidFill>
                        </a:uFill>
                      </a:endParaRPr>
                    </a:p>
                    <a:p>
                      <a:pPr marL="171450" marR="0" lvl="0" indent="-171450" fontAlgn="base">
                        <a:lnSpc>
                          <a:spcPct val="150000"/>
                        </a:lnSpc>
                        <a:spcBef>
                          <a:spcPts val="0"/>
                        </a:spcBef>
                        <a:spcAft>
                          <a:spcPts val="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All roles are necessary for managing the ride service. </a:t>
                      </a:r>
                      <a:endParaRPr lang="en-IN" sz="1200" b="1"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txBody>
                  <a:tcPr marL="29985" marR="34269" marT="0" marB="0">
                    <a:solidFill>
                      <a:schemeClr val="tx1"/>
                    </a:solidFill>
                  </a:tcPr>
                </a:tc>
                <a:extLst>
                  <a:ext uri="{0D108BD9-81ED-4DB2-BD59-A6C34878D82A}">
                    <a16:rowId xmlns:a16="http://schemas.microsoft.com/office/drawing/2014/main" val="3376932762"/>
                  </a:ext>
                </a:extLst>
              </a:tr>
              <a:tr h="973303">
                <a:tc>
                  <a:txBody>
                    <a:bodyPr/>
                    <a:lstStyle/>
                    <a:p>
                      <a:pPr marL="3175" marR="0" indent="0">
                        <a:lnSpc>
                          <a:spcPct val="150000"/>
                        </a:lnSpc>
                        <a:spcBef>
                          <a:spcPts val="0"/>
                        </a:spcBef>
                        <a:spcAft>
                          <a:spcPts val="0"/>
                        </a:spcAft>
                        <a:buFont typeface="Arial" panose="020B0604020202020204" pitchFamily="34" charset="0"/>
                        <a:buNone/>
                      </a:pPr>
                      <a:r>
                        <a:rPr lang="en-IN" sz="500" kern="100" dirty="0">
                          <a:effectLst/>
                        </a:rPr>
                        <a:t>Browser Compatibility: </a:t>
                      </a:r>
                      <a:endParaRPr lang="en-IN" sz="1200" kern="100" dirty="0">
                        <a:effectLst/>
                      </a:endParaRPr>
                    </a:p>
                    <a:p>
                      <a:pPr marL="171450" marR="0" lvl="0" indent="-171450" fontAlgn="base">
                        <a:lnSpc>
                          <a:spcPct val="150000"/>
                        </a:lnSpc>
                        <a:spcBef>
                          <a:spcPts val="0"/>
                        </a:spcBef>
                        <a:spcAft>
                          <a:spcPts val="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Supported browsers: Chrome</a:t>
                      </a:r>
                      <a:r>
                        <a:rPr lang="en-IN" sz="500" u="none" strike="noStrike" kern="100">
                          <a:effectLst/>
                          <a:uFill>
                            <a:solidFill>
                              <a:srgbClr val="000000"/>
                            </a:solidFill>
                          </a:uFill>
                        </a:rPr>
                        <a:t>, </a:t>
                      </a:r>
                      <a:r>
                        <a:rPr lang="en-IN" sz="500" kern="100">
                          <a:effectLst/>
                        </a:rPr>
                        <a:t>Safari</a:t>
                      </a:r>
                      <a:r>
                        <a:rPr lang="en-IN" sz="500" kern="100" dirty="0">
                          <a:effectLst/>
                        </a:rPr>
                        <a:t>, Firefox, Edge. </a:t>
                      </a:r>
                      <a:endParaRPr lang="en-IN" sz="1200" kern="100" dirty="0">
                        <a:effectLst/>
                      </a:endParaRPr>
                    </a:p>
                    <a:p>
                      <a:pPr marL="171450" marR="0" lvl="0" indent="-171450" fontAlgn="base">
                        <a:lnSpc>
                          <a:spcPct val="150000"/>
                        </a:lnSpc>
                        <a:spcBef>
                          <a:spcPts val="0"/>
                        </a:spcBef>
                        <a:spcAft>
                          <a:spcPts val="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Compatibility with older browsers can be considered later based on user data. </a:t>
                      </a:r>
                      <a:endParaRPr lang="en-IN" sz="1200" b="1"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txBody>
                  <a:tcPr marL="29985" marR="34269" marT="0" marB="0">
                    <a:solidFill>
                      <a:schemeClr val="tx1"/>
                    </a:solidFill>
                  </a:tcPr>
                </a:tc>
                <a:tc>
                  <a:txBody>
                    <a:bodyPr/>
                    <a:lstStyle/>
                    <a:p>
                      <a:pPr marL="0" marR="0" indent="0">
                        <a:lnSpc>
                          <a:spcPct val="150000"/>
                        </a:lnSpc>
                        <a:spcBef>
                          <a:spcPts val="0"/>
                        </a:spcBef>
                        <a:spcAft>
                          <a:spcPts val="0"/>
                        </a:spcAft>
                        <a:buFont typeface="Arial" panose="020B0604020202020204" pitchFamily="34" charset="0"/>
                        <a:buNone/>
                      </a:pPr>
                      <a:r>
                        <a:rPr lang="en-IN" sz="500" kern="100" dirty="0">
                          <a:effectLst/>
                        </a:rPr>
                        <a:t>Optimize Now vs Optimize Later: </a:t>
                      </a:r>
                      <a:endParaRPr lang="en-IN" sz="1200" kern="100" dirty="0">
                        <a:effectLst/>
                      </a:endParaRPr>
                    </a:p>
                    <a:p>
                      <a:pPr marL="171450" marR="35560" lvl="0" indent="-171450" fontAlgn="base">
                        <a:lnSpc>
                          <a:spcPct val="150000"/>
                        </a:lnSpc>
                        <a:spcBef>
                          <a:spcPts val="0"/>
                        </a:spcBef>
                        <a:spcAft>
                          <a:spcPts val="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Optimize Now: Implement GPS </a:t>
                      </a:r>
                      <a:r>
                        <a:rPr lang="en-IN" sz="500" kern="100" dirty="0">
                          <a:effectLst/>
                        </a:rPr>
                        <a:t>location for accurate ride tracking and a user-friendly interface for easy ride requests. </a:t>
                      </a:r>
                      <a:endParaRPr lang="en-IN" sz="1200" kern="100" dirty="0">
                        <a:effectLst/>
                      </a:endParaRPr>
                    </a:p>
                    <a:p>
                      <a:pPr marL="171450" marR="35560" lvl="0" indent="-171450" fontAlgn="base">
                        <a:lnSpc>
                          <a:spcPct val="150000"/>
                        </a:lnSpc>
                        <a:spcBef>
                          <a:spcPts val="0"/>
                        </a:spcBef>
                        <a:spcAft>
                          <a:spcPts val="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Optimize Later: Implement autocomplete for addresses and refine search algorithms for faster taxi allocation. </a:t>
                      </a:r>
                      <a:endParaRPr lang="en-IN" sz="1200" b="1"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txBody>
                  <a:tcPr marL="29985" marR="34269" marT="0" marB="0">
                    <a:solidFill>
                      <a:schemeClr val="tx1"/>
                    </a:solidFill>
                  </a:tcPr>
                </a:tc>
                <a:extLst>
                  <a:ext uri="{0D108BD9-81ED-4DB2-BD59-A6C34878D82A}">
                    <a16:rowId xmlns:a16="http://schemas.microsoft.com/office/drawing/2014/main" val="2451193986"/>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Product Backlog Item</a:t>
            </a:r>
            <a:endParaRPr dirty="0"/>
          </a:p>
        </p:txBody>
      </p:sp>
      <p:sp>
        <p:nvSpPr>
          <p:cNvPr id="594" name="Google Shape;594;p43"/>
          <p:cNvSpPr/>
          <p:nvPr/>
        </p:nvSpPr>
        <p:spPr>
          <a:xfrm>
            <a:off x="7211351" y="-1220879"/>
            <a:ext cx="2442900" cy="24429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3"/>
          <p:cNvSpPr/>
          <p:nvPr/>
        </p:nvSpPr>
        <p:spPr>
          <a:xfrm>
            <a:off x="-945900" y="1140294"/>
            <a:ext cx="1665900" cy="16659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ABB4347A-E587-26E8-29FE-9C81EB8C181F}"/>
              </a:ext>
            </a:extLst>
          </p:cNvPr>
          <p:cNvPicPr>
            <a:picLocks noChangeAspect="1"/>
          </p:cNvPicPr>
          <p:nvPr/>
        </p:nvPicPr>
        <p:blipFill>
          <a:blip r:embed="rId3"/>
          <a:stretch>
            <a:fillRect/>
          </a:stretch>
        </p:blipFill>
        <p:spPr>
          <a:xfrm>
            <a:off x="1095153" y="1427147"/>
            <a:ext cx="7068842" cy="2758093"/>
          </a:xfrm>
          <a:prstGeom prst="rect">
            <a:avLst/>
          </a:prstGeom>
        </p:spPr>
      </p:pic>
    </p:spTree>
    <p:extLst>
      <p:ext uri="{BB962C8B-B14F-4D97-AF65-F5344CB8AC3E}">
        <p14:creationId xmlns:p14="http://schemas.microsoft.com/office/powerpoint/2010/main" val="7123902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06D026C-7210-4C1F-19F8-41FC2A5ADEED}"/>
              </a:ext>
            </a:extLst>
          </p:cNvPr>
          <p:cNvPicPr>
            <a:picLocks noChangeAspect="1"/>
          </p:cNvPicPr>
          <p:nvPr/>
        </p:nvPicPr>
        <p:blipFill>
          <a:blip r:embed="rId2"/>
          <a:stretch>
            <a:fillRect/>
          </a:stretch>
        </p:blipFill>
        <p:spPr>
          <a:xfrm>
            <a:off x="359602" y="260550"/>
            <a:ext cx="8424795" cy="3885641"/>
          </a:xfrm>
          <a:prstGeom prst="rect">
            <a:avLst/>
          </a:prstGeom>
          <a:effectLst>
            <a:outerShdw blurRad="50800" dist="38100" dir="2700000" algn="tl" rotWithShape="0">
              <a:prstClr val="black">
                <a:alpha val="40000"/>
              </a:prstClr>
            </a:outerShdw>
          </a:effectLst>
        </p:spPr>
      </p:pic>
      <p:sp>
        <p:nvSpPr>
          <p:cNvPr id="2" name="TextBox 1">
            <a:extLst>
              <a:ext uri="{FF2B5EF4-FFF2-40B4-BE49-F238E27FC236}">
                <a16:creationId xmlns:a16="http://schemas.microsoft.com/office/drawing/2014/main" id="{358B5AF9-91F5-0973-FBAF-D0159B2DE9E8}"/>
              </a:ext>
            </a:extLst>
          </p:cNvPr>
          <p:cNvSpPr txBox="1"/>
          <p:nvPr/>
        </p:nvSpPr>
        <p:spPr>
          <a:xfrm>
            <a:off x="876616" y="4205936"/>
            <a:ext cx="7592785" cy="861774"/>
          </a:xfrm>
          <a:prstGeom prst="rect">
            <a:avLst/>
          </a:prstGeom>
          <a:noFill/>
        </p:spPr>
        <p:txBody>
          <a:bodyPr wrap="square" rtlCol="0">
            <a:spAutoFit/>
          </a:bodyPr>
          <a:lstStyle/>
          <a:p>
            <a:r>
              <a:rPr lang="en-US" sz="1200" b="0" dirty="0">
                <a:solidFill>
                  <a:schemeClr val="bg2"/>
                </a:solidFill>
                <a:effectLst/>
                <a:latin typeface="Cascadia Mono" panose="020B0609020000020004" pitchFamily="49" charset="0"/>
                <a:ea typeface="Cascadia Mono" panose="020B0609020000020004" pitchFamily="49" charset="0"/>
                <a:cs typeface="Cascadia Mono" panose="020B0609020000020004" pitchFamily="49" charset="0"/>
              </a:rPr>
              <a:t>Link : </a:t>
            </a:r>
            <a:r>
              <a:rPr lang="en-US" sz="1200" b="0" dirty="0">
                <a:solidFill>
                  <a:schemeClr val="bg2"/>
                </a:solidFill>
                <a:effectLst/>
                <a:latin typeface="Cascadia Mono" panose="020B0609020000020004" pitchFamily="49" charset="0"/>
                <a:ea typeface="Cascadia Mono" panose="020B0609020000020004" pitchFamily="49" charset="0"/>
                <a:cs typeface="Cascadia Mono" panose="020B0609020000020004" pitchFamily="49" charset="0"/>
                <a:hlinkClick r:id="rId3"/>
              </a:rPr>
              <a:t>https://trello.com/invite/b/dTuFdbkR/ATTI551aef339d7fe29bdc9707ba3f5b838b705AFD12/ride-go</a:t>
            </a:r>
            <a:endParaRPr lang="en-US" sz="1200" b="0" dirty="0">
              <a:solidFill>
                <a:schemeClr val="bg2"/>
              </a:solidFill>
              <a:effectLst/>
              <a:latin typeface="Cascadia Mono" panose="020B0609020000020004" pitchFamily="49" charset="0"/>
              <a:ea typeface="Cascadia Mono" panose="020B0609020000020004" pitchFamily="49" charset="0"/>
              <a:cs typeface="Cascadia Mono" panose="020B0609020000020004" pitchFamily="49" charset="0"/>
            </a:endParaRPr>
          </a:p>
          <a:p>
            <a:endParaRPr lang="en-US" sz="1200" dirty="0">
              <a:solidFill>
                <a:schemeClr val="bg2"/>
              </a:solidFill>
              <a:latin typeface="Cascadia Mono" panose="020B0609020000020004" pitchFamily="49" charset="0"/>
              <a:ea typeface="Cascadia Mono" panose="020B0609020000020004" pitchFamily="49" charset="0"/>
              <a:cs typeface="Cascadia Mono" panose="020B0609020000020004" pitchFamily="49" charset="0"/>
            </a:endParaRPr>
          </a:p>
        </p:txBody>
      </p:sp>
    </p:spTree>
    <p:extLst>
      <p:ext uri="{BB962C8B-B14F-4D97-AF65-F5344CB8AC3E}">
        <p14:creationId xmlns:p14="http://schemas.microsoft.com/office/powerpoint/2010/main" val="16858094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4" name="Google Shape;614;p45"/>
          <p:cNvSpPr/>
          <p:nvPr/>
        </p:nvSpPr>
        <p:spPr>
          <a:xfrm>
            <a:off x="-935475" y="-419000"/>
            <a:ext cx="1917000" cy="19170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5"/>
          <p:cNvSpPr/>
          <p:nvPr/>
        </p:nvSpPr>
        <p:spPr>
          <a:xfrm>
            <a:off x="7919852" y="3743227"/>
            <a:ext cx="1718700" cy="1718700"/>
          </a:xfrm>
          <a:prstGeom prst="ellipse">
            <a:avLst/>
          </a:prstGeom>
          <a:solidFill>
            <a:srgbClr val="FFFFFF">
              <a:alpha val="3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Sprint </a:t>
            </a:r>
            <a:r>
              <a:rPr lang="en-US"/>
              <a:t>Planing</a:t>
            </a:r>
            <a:endParaRPr dirty="0"/>
          </a:p>
        </p:txBody>
      </p:sp>
      <p:pic>
        <p:nvPicPr>
          <p:cNvPr id="5" name="Picture 4">
            <a:extLst>
              <a:ext uri="{FF2B5EF4-FFF2-40B4-BE49-F238E27FC236}">
                <a16:creationId xmlns:a16="http://schemas.microsoft.com/office/drawing/2014/main" id="{2B0726EB-7BB4-1B09-81F5-5598243F87AC}"/>
              </a:ext>
            </a:extLst>
          </p:cNvPr>
          <p:cNvPicPr>
            <a:picLocks noChangeAspect="1"/>
          </p:cNvPicPr>
          <p:nvPr/>
        </p:nvPicPr>
        <p:blipFill>
          <a:blip r:embed="rId3"/>
          <a:stretch>
            <a:fillRect/>
          </a:stretch>
        </p:blipFill>
        <p:spPr>
          <a:xfrm>
            <a:off x="1497203" y="1249139"/>
            <a:ext cx="6035963" cy="3283178"/>
          </a:xfrm>
          <a:prstGeom prst="rect">
            <a:avLst/>
          </a:prstGeom>
        </p:spPr>
      </p:pic>
      <p:pic>
        <p:nvPicPr>
          <p:cNvPr id="7" name="Picture 6">
            <a:extLst>
              <a:ext uri="{FF2B5EF4-FFF2-40B4-BE49-F238E27FC236}">
                <a16:creationId xmlns:a16="http://schemas.microsoft.com/office/drawing/2014/main" id="{B372C136-69C1-8FB0-CE9E-3078EA241990}"/>
              </a:ext>
            </a:extLst>
          </p:cNvPr>
          <p:cNvPicPr>
            <a:picLocks noChangeAspect="1"/>
          </p:cNvPicPr>
          <p:nvPr/>
        </p:nvPicPr>
        <p:blipFill>
          <a:blip r:embed="rId4"/>
          <a:stretch>
            <a:fillRect/>
          </a:stretch>
        </p:blipFill>
        <p:spPr>
          <a:xfrm>
            <a:off x="4765749" y="1372437"/>
            <a:ext cx="587743" cy="251126"/>
          </a:xfrm>
          <a:prstGeom prst="rect">
            <a:avLst/>
          </a:prstGeom>
        </p:spPr>
      </p:pic>
      <p:pic>
        <p:nvPicPr>
          <p:cNvPr id="9" name="Picture 8">
            <a:extLst>
              <a:ext uri="{FF2B5EF4-FFF2-40B4-BE49-F238E27FC236}">
                <a16:creationId xmlns:a16="http://schemas.microsoft.com/office/drawing/2014/main" id="{41116FAE-1C10-3C4F-D517-F20D5F8DF0DA}"/>
              </a:ext>
            </a:extLst>
          </p:cNvPr>
          <p:cNvPicPr>
            <a:picLocks noChangeAspect="1"/>
          </p:cNvPicPr>
          <p:nvPr/>
        </p:nvPicPr>
        <p:blipFill>
          <a:blip r:embed="rId5"/>
          <a:stretch>
            <a:fillRect/>
          </a:stretch>
        </p:blipFill>
        <p:spPr>
          <a:xfrm>
            <a:off x="3208078" y="1650143"/>
            <a:ext cx="4114555" cy="308670"/>
          </a:xfrm>
          <a:prstGeom prst="rect">
            <a:avLst/>
          </a:prstGeom>
        </p:spPr>
      </p:pic>
      <p:pic>
        <p:nvPicPr>
          <p:cNvPr id="14" name="Picture 13">
            <a:extLst>
              <a:ext uri="{FF2B5EF4-FFF2-40B4-BE49-F238E27FC236}">
                <a16:creationId xmlns:a16="http://schemas.microsoft.com/office/drawing/2014/main" id="{C4B10818-EB1D-39C9-5365-08C19E638705}"/>
              </a:ext>
            </a:extLst>
          </p:cNvPr>
          <p:cNvPicPr>
            <a:picLocks noChangeAspect="1"/>
          </p:cNvPicPr>
          <p:nvPr/>
        </p:nvPicPr>
        <p:blipFill>
          <a:blip r:embed="rId6"/>
          <a:stretch>
            <a:fillRect/>
          </a:stretch>
        </p:blipFill>
        <p:spPr>
          <a:xfrm>
            <a:off x="5419424" y="2104548"/>
            <a:ext cx="1406905" cy="1080140"/>
          </a:xfrm>
          <a:prstGeom prst="rect">
            <a:avLst/>
          </a:prstGeom>
        </p:spPr>
      </p:pic>
      <p:graphicFrame>
        <p:nvGraphicFramePr>
          <p:cNvPr id="15" name="Table 14">
            <a:extLst>
              <a:ext uri="{FF2B5EF4-FFF2-40B4-BE49-F238E27FC236}">
                <a16:creationId xmlns:a16="http://schemas.microsoft.com/office/drawing/2014/main" id="{600A24A7-0BFC-217B-F085-87A75ED60220}"/>
              </a:ext>
            </a:extLst>
          </p:cNvPr>
          <p:cNvGraphicFramePr>
            <a:graphicFrameLocks noGrp="1"/>
          </p:cNvGraphicFramePr>
          <p:nvPr>
            <p:extLst>
              <p:ext uri="{D42A27DB-BD31-4B8C-83A1-F6EECF244321}">
                <p14:modId xmlns:p14="http://schemas.microsoft.com/office/powerpoint/2010/main" val="3833076324"/>
              </p:ext>
            </p:extLst>
          </p:nvPr>
        </p:nvGraphicFramePr>
        <p:xfrm>
          <a:off x="3276008" y="3324807"/>
          <a:ext cx="3414723" cy="907084"/>
        </p:xfrm>
        <a:graphic>
          <a:graphicData uri="http://schemas.openxmlformats.org/drawingml/2006/table">
            <a:tbl>
              <a:tblPr>
                <a:tableStyleId>{589507D7-2DA0-4C21-950A-44B20FD92BA8}</a:tableStyleId>
              </a:tblPr>
              <a:tblGrid>
                <a:gridCol w="3414723">
                  <a:extLst>
                    <a:ext uri="{9D8B030D-6E8A-4147-A177-3AD203B41FA5}">
                      <a16:colId xmlns:a16="http://schemas.microsoft.com/office/drawing/2014/main" val="4253666527"/>
                    </a:ext>
                  </a:extLst>
                </a:gridCol>
              </a:tblGrid>
              <a:tr h="907084">
                <a:tc>
                  <a:txBody>
                    <a:bodyPr/>
                    <a:lstStyle/>
                    <a:p>
                      <a:pPr marL="342900" marR="0" lvl="0" indent="-342900">
                        <a:lnSpc>
                          <a:spcPct val="107000"/>
                        </a:lnSpc>
                        <a:spcBef>
                          <a:spcPts val="0"/>
                        </a:spcBef>
                        <a:spcAft>
                          <a:spcPts val="0"/>
                        </a:spcAft>
                        <a:buFont typeface="Symbol" panose="05050102010706020507" pitchFamily="18" charset="2"/>
                        <a:buChar char=""/>
                      </a:pPr>
                      <a:r>
                        <a:rPr lang="en-US" sz="500" kern="100" dirty="0">
                          <a:effectLst/>
                        </a:rPr>
                        <a:t>Route Optimization: </a:t>
                      </a:r>
                      <a:r>
                        <a:rPr lang="en-US" sz="500" kern="100" dirty="0" err="1">
                          <a:effectLst/>
                        </a:rPr>
                        <a:t>RideGo</a:t>
                      </a:r>
                      <a:r>
                        <a:rPr lang="en-US" sz="500" kern="100" dirty="0">
                          <a:effectLst/>
                        </a:rPr>
                        <a:t> will use machine learning to optimize routes for drivers, taking into account real-time traffic conditions, passenger locations, and other factors to minimize travel time and fuel consumption.</a:t>
                      </a:r>
                    </a:p>
                    <a:p>
                      <a:pPr marL="342900" marR="0" lvl="0" indent="-342900">
                        <a:lnSpc>
                          <a:spcPct val="107000"/>
                        </a:lnSpc>
                        <a:spcBef>
                          <a:spcPts val="0"/>
                        </a:spcBef>
                        <a:spcAft>
                          <a:spcPts val="0"/>
                        </a:spcAft>
                        <a:buFont typeface="Symbol" panose="05050102010706020507" pitchFamily="18" charset="2"/>
                        <a:buChar char=""/>
                      </a:pPr>
                      <a:r>
                        <a:rPr lang="en-US" sz="500" kern="100" dirty="0">
                          <a:effectLst/>
                        </a:rPr>
                        <a:t>Dynamic Pricing: The platform will employ ML algorithms to calculate fares based on demand and supply dynamics, ensuring competitive pricing and efficient resource allocation.</a:t>
                      </a:r>
                    </a:p>
                    <a:p>
                      <a:pPr marL="342900" marR="0" lvl="0" indent="-342900">
                        <a:lnSpc>
                          <a:spcPct val="107000"/>
                        </a:lnSpc>
                        <a:spcBef>
                          <a:spcPts val="0"/>
                        </a:spcBef>
                        <a:spcAft>
                          <a:spcPts val="800"/>
                        </a:spcAft>
                        <a:buFont typeface="Symbol" panose="05050102010706020507" pitchFamily="18" charset="2"/>
                        <a:buChar char=""/>
                      </a:pPr>
                      <a:r>
                        <a:rPr lang="en-US" sz="500" kern="100" dirty="0">
                          <a:effectLst/>
                        </a:rPr>
                        <a:t>Driver Allocation: ML algorithms will be used to match passengers with the most suitable driver based on factors such as proximity, driver rating, and vehicle type, providing a personalized and efficient service.</a:t>
                      </a:r>
                      <a:endParaRPr lang="en-US" sz="500" kern="100" dirty="0">
                        <a:effectLst/>
                        <a:latin typeface="Aptos" panose="020B0004020202020204" pitchFamily="34" charset="0"/>
                        <a:ea typeface="Aptos" panose="020B0004020202020204" pitchFamily="34" charset="0"/>
                        <a:cs typeface="Times New Roman" panose="02020603050405020304" pitchFamily="18" charset="0"/>
                      </a:endParaRPr>
                    </a:p>
                  </a:txBody>
                  <a:tcPr marL="27871" marR="27871" marT="27871" marB="27871" anchor="ctr"/>
                </a:tc>
                <a:extLst>
                  <a:ext uri="{0D108BD9-81ED-4DB2-BD59-A6C34878D82A}">
                    <a16:rowId xmlns:a16="http://schemas.microsoft.com/office/drawing/2014/main" val="1840033435"/>
                  </a:ext>
                </a:extLst>
              </a:tr>
            </a:tbl>
          </a:graphicData>
        </a:graphic>
      </p:graphicFrame>
      <p:sp>
        <p:nvSpPr>
          <p:cNvPr id="17" name="TextBox 16">
            <a:extLst>
              <a:ext uri="{FF2B5EF4-FFF2-40B4-BE49-F238E27FC236}">
                <a16:creationId xmlns:a16="http://schemas.microsoft.com/office/drawing/2014/main" id="{E953818B-7573-6252-F17F-BC5834264D51}"/>
              </a:ext>
            </a:extLst>
          </p:cNvPr>
          <p:cNvSpPr txBox="1"/>
          <p:nvPr/>
        </p:nvSpPr>
        <p:spPr>
          <a:xfrm>
            <a:off x="3111672" y="4123008"/>
            <a:ext cx="3714657" cy="415498"/>
          </a:xfrm>
          <a:prstGeom prst="rect">
            <a:avLst/>
          </a:prstGeom>
          <a:noFill/>
        </p:spPr>
        <p:txBody>
          <a:bodyPr wrap="square">
            <a:spAutoFit/>
          </a:bodyPr>
          <a:lstStyle/>
          <a:p>
            <a:r>
              <a:rPr lang="en-US" sz="700" dirty="0">
                <a:effectLst/>
                <a:latin typeface="Aptos" panose="020B0004020202020204" pitchFamily="34" charset="0"/>
                <a:ea typeface="Aptos" panose="020B0004020202020204" pitchFamily="34" charset="0"/>
                <a:cs typeface="Times New Roman" panose="02020603050405020304" pitchFamily="18" charset="0"/>
              </a:rPr>
              <a:t>Driver Allocation: ML algorithms will be used to match passengers with the most suitable driver based on factors such as proximity, driver rating, and vehicle type, providing a personalized and efficient service.</a:t>
            </a:r>
            <a:endParaRPr lang="en-US" sz="800" dirty="0"/>
          </a:p>
        </p:txBody>
      </p:sp>
      <p:grpSp>
        <p:nvGrpSpPr>
          <p:cNvPr id="2" name="Google Shape;4135;p58">
            <a:extLst>
              <a:ext uri="{FF2B5EF4-FFF2-40B4-BE49-F238E27FC236}">
                <a16:creationId xmlns:a16="http://schemas.microsoft.com/office/drawing/2014/main" id="{49A5A46B-4773-EFD8-196E-1005839D2DDF}"/>
              </a:ext>
            </a:extLst>
          </p:cNvPr>
          <p:cNvGrpSpPr/>
          <p:nvPr/>
        </p:nvGrpSpPr>
        <p:grpSpPr>
          <a:xfrm>
            <a:off x="7187136" y="4231890"/>
            <a:ext cx="1268207" cy="638939"/>
            <a:chOff x="3967651" y="3645904"/>
            <a:chExt cx="1479304" cy="745292"/>
          </a:xfrm>
        </p:grpSpPr>
        <p:grpSp>
          <p:nvGrpSpPr>
            <p:cNvPr id="3" name="Google Shape;4136;p58">
              <a:extLst>
                <a:ext uri="{FF2B5EF4-FFF2-40B4-BE49-F238E27FC236}">
                  <a16:creationId xmlns:a16="http://schemas.microsoft.com/office/drawing/2014/main" id="{762923E5-437B-DB4E-ACE7-1350C3BA7D2A}"/>
                </a:ext>
              </a:extLst>
            </p:cNvPr>
            <p:cNvGrpSpPr/>
            <p:nvPr/>
          </p:nvGrpSpPr>
          <p:grpSpPr>
            <a:xfrm>
              <a:off x="3967651" y="4009026"/>
              <a:ext cx="1479304" cy="382170"/>
              <a:chOff x="3967651" y="4009026"/>
              <a:chExt cx="1479304" cy="382170"/>
            </a:xfrm>
          </p:grpSpPr>
          <p:grpSp>
            <p:nvGrpSpPr>
              <p:cNvPr id="22" name="Google Shape;4137;p58">
                <a:extLst>
                  <a:ext uri="{FF2B5EF4-FFF2-40B4-BE49-F238E27FC236}">
                    <a16:creationId xmlns:a16="http://schemas.microsoft.com/office/drawing/2014/main" id="{A344F955-02FF-E13F-A815-65DAA484577C}"/>
                  </a:ext>
                </a:extLst>
              </p:cNvPr>
              <p:cNvGrpSpPr/>
              <p:nvPr/>
            </p:nvGrpSpPr>
            <p:grpSpPr>
              <a:xfrm>
                <a:off x="4892216" y="4195630"/>
                <a:ext cx="554739" cy="195566"/>
                <a:chOff x="3604375" y="4892160"/>
                <a:chExt cx="1651500" cy="582215"/>
              </a:xfrm>
            </p:grpSpPr>
            <p:sp>
              <p:nvSpPr>
                <p:cNvPr id="29" name="Google Shape;4138;p58">
                  <a:extLst>
                    <a:ext uri="{FF2B5EF4-FFF2-40B4-BE49-F238E27FC236}">
                      <a16:creationId xmlns:a16="http://schemas.microsoft.com/office/drawing/2014/main" id="{5188BFCD-1634-A568-46AA-BD88DF3BF1B1}"/>
                    </a:ext>
                  </a:extLst>
                </p:cNvPr>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ln>
                  <a:noFill/>
                </a:ln>
              </p:spPr>
              <p:style>
                <a:lnRef idx="0">
                  <a:scrgbClr r="0" g="0" b="0"/>
                </a:lnRef>
                <a:fillRef idx="1002">
                  <a:schemeClr val="lt2"/>
                </a:fillRef>
                <a:effectRef idx="0">
                  <a:scrgbClr r="0" g="0" b="0"/>
                </a:effectRef>
                <a:fontRef idx="major"/>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139;p58">
                  <a:extLst>
                    <a:ext uri="{FF2B5EF4-FFF2-40B4-BE49-F238E27FC236}">
                      <a16:creationId xmlns:a16="http://schemas.microsoft.com/office/drawing/2014/main" id="{9492B040-D432-293A-5B5F-EC4EE8C0D366}"/>
                    </a:ext>
                  </a:extLst>
                </p:cNvPr>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ln>
                  <a:noFill/>
                </a:ln>
              </p:spPr>
              <p:style>
                <a:lnRef idx="0">
                  <a:scrgbClr r="0" g="0" b="0"/>
                </a:lnRef>
                <a:fillRef idx="1002">
                  <a:schemeClr val="lt2"/>
                </a:fillRef>
                <a:effectRef idx="0">
                  <a:scrgbClr r="0" g="0" b="0"/>
                </a:effectRef>
                <a:fontRef idx="major"/>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4140;p58">
                <a:extLst>
                  <a:ext uri="{FF2B5EF4-FFF2-40B4-BE49-F238E27FC236}">
                    <a16:creationId xmlns:a16="http://schemas.microsoft.com/office/drawing/2014/main" id="{168FC8F9-243C-9C65-DE40-C53ABB42B3AB}"/>
                  </a:ext>
                </a:extLst>
              </p:cNvPr>
              <p:cNvGrpSpPr/>
              <p:nvPr/>
            </p:nvGrpSpPr>
            <p:grpSpPr>
              <a:xfrm>
                <a:off x="3967651" y="4146303"/>
                <a:ext cx="579402" cy="244893"/>
                <a:chOff x="851875" y="4745310"/>
                <a:chExt cx="1724925" cy="729065"/>
              </a:xfrm>
            </p:grpSpPr>
            <p:sp>
              <p:nvSpPr>
                <p:cNvPr id="27" name="Google Shape;4141;p58">
                  <a:extLst>
                    <a:ext uri="{FF2B5EF4-FFF2-40B4-BE49-F238E27FC236}">
                      <a16:creationId xmlns:a16="http://schemas.microsoft.com/office/drawing/2014/main" id="{24DF15F6-B910-0610-715B-4D9790714C11}"/>
                    </a:ext>
                  </a:extLst>
                </p:cNvPr>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ln>
                  <a:noFill/>
                </a:ln>
              </p:spPr>
              <p:style>
                <a:lnRef idx="0">
                  <a:scrgbClr r="0" g="0" b="0"/>
                </a:lnRef>
                <a:fillRef idx="1002">
                  <a:schemeClr val="lt2"/>
                </a:fillRef>
                <a:effectRef idx="0">
                  <a:scrgbClr r="0" g="0" b="0"/>
                </a:effectRef>
                <a:fontRef idx="major"/>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142;p58">
                  <a:extLst>
                    <a:ext uri="{FF2B5EF4-FFF2-40B4-BE49-F238E27FC236}">
                      <a16:creationId xmlns:a16="http://schemas.microsoft.com/office/drawing/2014/main" id="{C6FED8A3-05BE-9AFD-68BE-B9580B1B3DF1}"/>
                    </a:ext>
                  </a:extLst>
                </p:cNvPr>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ln>
                  <a:noFill/>
                </a:ln>
              </p:spPr>
              <p:style>
                <a:lnRef idx="0">
                  <a:scrgbClr r="0" g="0" b="0"/>
                </a:lnRef>
                <a:fillRef idx="1002">
                  <a:schemeClr val="lt2"/>
                </a:fillRef>
                <a:effectRef idx="0">
                  <a:scrgbClr r="0" g="0" b="0"/>
                </a:effectRef>
                <a:fontRef idx="major"/>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4143;p58">
                <a:extLst>
                  <a:ext uri="{FF2B5EF4-FFF2-40B4-BE49-F238E27FC236}">
                    <a16:creationId xmlns:a16="http://schemas.microsoft.com/office/drawing/2014/main" id="{5C09D563-7E22-C3EA-CF58-7B5A0E6691A1}"/>
                  </a:ext>
                </a:extLst>
              </p:cNvPr>
              <p:cNvGrpSpPr/>
              <p:nvPr/>
            </p:nvGrpSpPr>
            <p:grpSpPr>
              <a:xfrm>
                <a:off x="4460753" y="4009026"/>
                <a:ext cx="493110" cy="382170"/>
                <a:chOff x="2319875" y="4336625"/>
                <a:chExt cx="1468025" cy="1137750"/>
              </a:xfrm>
            </p:grpSpPr>
            <p:sp>
              <p:nvSpPr>
                <p:cNvPr id="25" name="Google Shape;4144;p58">
                  <a:extLst>
                    <a:ext uri="{FF2B5EF4-FFF2-40B4-BE49-F238E27FC236}">
                      <a16:creationId xmlns:a16="http://schemas.microsoft.com/office/drawing/2014/main" id="{F25FAC42-4DBE-B279-0A66-2EBD8586E49A}"/>
                    </a:ext>
                  </a:extLst>
                </p:cNvPr>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ln>
                  <a:noFill/>
                </a:ln>
              </p:spPr>
              <p:style>
                <a:lnRef idx="0">
                  <a:scrgbClr r="0" g="0" b="0"/>
                </a:lnRef>
                <a:fillRef idx="1002">
                  <a:schemeClr val="lt2"/>
                </a:fillRef>
                <a:effectRef idx="0">
                  <a:scrgbClr r="0" g="0" b="0"/>
                </a:effectRef>
                <a:fontRef idx="major"/>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145;p58">
                  <a:extLst>
                    <a:ext uri="{FF2B5EF4-FFF2-40B4-BE49-F238E27FC236}">
                      <a16:creationId xmlns:a16="http://schemas.microsoft.com/office/drawing/2014/main" id="{2F93D59B-8C6C-9F7A-D7A1-96D8255FE7DA}"/>
                    </a:ext>
                  </a:extLst>
                </p:cNvPr>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ln>
                  <a:noFill/>
                </a:ln>
              </p:spPr>
              <p:style>
                <a:lnRef idx="0">
                  <a:scrgbClr r="0" g="0" b="0"/>
                </a:lnRef>
                <a:fillRef idx="1002">
                  <a:schemeClr val="lt2"/>
                </a:fillRef>
                <a:effectRef idx="0">
                  <a:scrgbClr r="0" g="0" b="0"/>
                </a:effectRef>
                <a:fontRef idx="major"/>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 name="Google Shape;4146;p58">
              <a:extLst>
                <a:ext uri="{FF2B5EF4-FFF2-40B4-BE49-F238E27FC236}">
                  <a16:creationId xmlns:a16="http://schemas.microsoft.com/office/drawing/2014/main" id="{BEB0C38F-B563-344B-FA76-0145C0DD155D}"/>
                </a:ext>
              </a:extLst>
            </p:cNvPr>
            <p:cNvGrpSpPr/>
            <p:nvPr/>
          </p:nvGrpSpPr>
          <p:grpSpPr>
            <a:xfrm>
              <a:off x="4479443" y="3645904"/>
              <a:ext cx="455965" cy="388789"/>
              <a:chOff x="2957425" y="238100"/>
              <a:chExt cx="1910200" cy="1628775"/>
            </a:xfrm>
          </p:grpSpPr>
          <p:sp>
            <p:nvSpPr>
              <p:cNvPr id="6" name="Google Shape;4147;p58">
                <a:extLst>
                  <a:ext uri="{FF2B5EF4-FFF2-40B4-BE49-F238E27FC236}">
                    <a16:creationId xmlns:a16="http://schemas.microsoft.com/office/drawing/2014/main" id="{50312689-C2EE-2AB2-2C46-2E85F8D16E51}"/>
                  </a:ext>
                </a:extLst>
              </p:cNvPr>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ln>
                <a:noFill/>
              </a:ln>
            </p:spPr>
            <p:style>
              <a:lnRef idx="0">
                <a:scrgbClr r="0" g="0" b="0"/>
              </a:lnRef>
              <a:fillRef idx="1002">
                <a:schemeClr val="lt2"/>
              </a:fillRef>
              <a:effectRef idx="0">
                <a:scrgbClr r="0" g="0" b="0"/>
              </a:effectRef>
              <a:fontRef idx="major"/>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148;p58">
                <a:extLst>
                  <a:ext uri="{FF2B5EF4-FFF2-40B4-BE49-F238E27FC236}">
                    <a16:creationId xmlns:a16="http://schemas.microsoft.com/office/drawing/2014/main" id="{4397D1E0-07F8-3D71-57EA-40E8B8CD6387}"/>
                  </a:ext>
                </a:extLst>
              </p:cNvPr>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ln>
                <a:noFill/>
              </a:ln>
            </p:spPr>
            <p:style>
              <a:lnRef idx="0">
                <a:scrgbClr r="0" g="0" b="0"/>
              </a:lnRef>
              <a:fillRef idx="1002">
                <a:schemeClr val="lt2"/>
              </a:fillRef>
              <a:effectRef idx="0">
                <a:scrgbClr r="0" g="0" b="0"/>
              </a:effectRef>
              <a:fontRef idx="major"/>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149;p58">
                <a:extLst>
                  <a:ext uri="{FF2B5EF4-FFF2-40B4-BE49-F238E27FC236}">
                    <a16:creationId xmlns:a16="http://schemas.microsoft.com/office/drawing/2014/main" id="{43E8A4D1-15B0-6F68-1F78-F122E276B6F2}"/>
                  </a:ext>
                </a:extLst>
              </p:cNvPr>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ln>
                <a:noFill/>
              </a:ln>
            </p:spPr>
            <p:style>
              <a:lnRef idx="0">
                <a:scrgbClr r="0" g="0" b="0"/>
              </a:lnRef>
              <a:fillRef idx="1002">
                <a:schemeClr val="lt2"/>
              </a:fillRef>
              <a:effectRef idx="0">
                <a:scrgbClr r="0" g="0" b="0"/>
              </a:effectRef>
              <a:fontRef idx="major"/>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150;p58">
                <a:extLst>
                  <a:ext uri="{FF2B5EF4-FFF2-40B4-BE49-F238E27FC236}">
                    <a16:creationId xmlns:a16="http://schemas.microsoft.com/office/drawing/2014/main" id="{3311DAC7-21D4-CD94-F902-E08EEE623D4F}"/>
                  </a:ext>
                </a:extLst>
              </p:cNvPr>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ln>
                <a:noFill/>
              </a:ln>
            </p:spPr>
            <p:style>
              <a:lnRef idx="0">
                <a:scrgbClr r="0" g="0" b="0"/>
              </a:lnRef>
              <a:fillRef idx="1002">
                <a:schemeClr val="lt2"/>
              </a:fillRef>
              <a:effectRef idx="0">
                <a:scrgbClr r="0" g="0" b="0"/>
              </a:effectRef>
              <a:fontRef idx="major"/>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151;p58">
                <a:extLst>
                  <a:ext uri="{FF2B5EF4-FFF2-40B4-BE49-F238E27FC236}">
                    <a16:creationId xmlns:a16="http://schemas.microsoft.com/office/drawing/2014/main" id="{7ADD9550-26A4-A9C6-4CF3-D200DD2DD327}"/>
                  </a:ext>
                </a:extLst>
              </p:cNvPr>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ln>
                <a:noFill/>
              </a:ln>
            </p:spPr>
            <p:style>
              <a:lnRef idx="0">
                <a:scrgbClr r="0" g="0" b="0"/>
              </a:lnRef>
              <a:fillRef idx="1002">
                <a:schemeClr val="lt2"/>
              </a:fillRef>
              <a:effectRef idx="0">
                <a:scrgbClr r="0" g="0" b="0"/>
              </a:effectRef>
              <a:fontRef idx="major"/>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152;p58">
                <a:extLst>
                  <a:ext uri="{FF2B5EF4-FFF2-40B4-BE49-F238E27FC236}">
                    <a16:creationId xmlns:a16="http://schemas.microsoft.com/office/drawing/2014/main" id="{AF40D8EE-138F-0F31-6560-9743797BAC88}"/>
                  </a:ext>
                </a:extLst>
              </p:cNvPr>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ln>
                <a:noFill/>
              </a:ln>
            </p:spPr>
            <p:style>
              <a:lnRef idx="0">
                <a:scrgbClr r="0" g="0" b="0"/>
              </a:lnRef>
              <a:fillRef idx="1002">
                <a:schemeClr val="lt2"/>
              </a:fillRef>
              <a:effectRef idx="0">
                <a:scrgbClr r="0" g="0" b="0"/>
              </a:effectRef>
              <a:fontRef idx="major"/>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153;p58">
                <a:extLst>
                  <a:ext uri="{FF2B5EF4-FFF2-40B4-BE49-F238E27FC236}">
                    <a16:creationId xmlns:a16="http://schemas.microsoft.com/office/drawing/2014/main" id="{5F8437C2-1D2A-20BE-200B-8282ABB7011C}"/>
                  </a:ext>
                </a:extLst>
              </p:cNvPr>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ln>
                <a:noFill/>
              </a:ln>
            </p:spPr>
            <p:style>
              <a:lnRef idx="0">
                <a:scrgbClr r="0" g="0" b="0"/>
              </a:lnRef>
              <a:fillRef idx="1002">
                <a:schemeClr val="lt2"/>
              </a:fillRef>
              <a:effectRef idx="0">
                <a:scrgbClr r="0" g="0" b="0"/>
              </a:effectRef>
              <a:fontRef idx="major"/>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154;p58">
                <a:extLst>
                  <a:ext uri="{FF2B5EF4-FFF2-40B4-BE49-F238E27FC236}">
                    <a16:creationId xmlns:a16="http://schemas.microsoft.com/office/drawing/2014/main" id="{33BBED3C-B11A-C449-9BC6-BC21FE1B0634}"/>
                  </a:ext>
                </a:extLst>
              </p:cNvPr>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ln>
                <a:noFill/>
              </a:ln>
            </p:spPr>
            <p:style>
              <a:lnRef idx="0">
                <a:scrgbClr r="0" g="0" b="0"/>
              </a:lnRef>
              <a:fillRef idx="1002">
                <a:schemeClr val="lt2"/>
              </a:fillRef>
              <a:effectRef idx="0">
                <a:scrgbClr r="0" g="0" b="0"/>
              </a:effectRef>
              <a:fontRef idx="major"/>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155;p58">
                <a:extLst>
                  <a:ext uri="{FF2B5EF4-FFF2-40B4-BE49-F238E27FC236}">
                    <a16:creationId xmlns:a16="http://schemas.microsoft.com/office/drawing/2014/main" id="{9AF8C944-B8FB-DB45-B807-EB505434EC6E}"/>
                  </a:ext>
                </a:extLst>
              </p:cNvPr>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ln>
                <a:noFill/>
              </a:ln>
            </p:spPr>
            <p:style>
              <a:lnRef idx="0">
                <a:scrgbClr r="0" g="0" b="0"/>
              </a:lnRef>
              <a:fillRef idx="1002">
                <a:schemeClr val="lt2"/>
              </a:fillRef>
              <a:effectRef idx="0">
                <a:scrgbClr r="0" g="0" b="0"/>
              </a:effectRef>
              <a:fontRef idx="major"/>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156;p58">
                <a:extLst>
                  <a:ext uri="{FF2B5EF4-FFF2-40B4-BE49-F238E27FC236}">
                    <a16:creationId xmlns:a16="http://schemas.microsoft.com/office/drawing/2014/main" id="{DB4D9869-45E2-081D-1725-FB81301D687E}"/>
                  </a:ext>
                </a:extLst>
              </p:cNvPr>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ln>
                <a:noFill/>
              </a:ln>
            </p:spPr>
            <p:style>
              <a:lnRef idx="0">
                <a:scrgbClr r="0" g="0" b="0"/>
              </a:lnRef>
              <a:fillRef idx="1002">
                <a:schemeClr val="lt2"/>
              </a:fillRef>
              <a:effectRef idx="0">
                <a:scrgbClr r="0" g="0" b="0"/>
              </a:effectRef>
              <a:fontRef idx="major"/>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 name="TextBox 30">
            <a:extLst>
              <a:ext uri="{FF2B5EF4-FFF2-40B4-BE49-F238E27FC236}">
                <a16:creationId xmlns:a16="http://schemas.microsoft.com/office/drawing/2014/main" id="{C7329F08-A868-5F14-94D7-2F85BC55DBCA}"/>
              </a:ext>
            </a:extLst>
          </p:cNvPr>
          <p:cNvSpPr txBox="1"/>
          <p:nvPr/>
        </p:nvSpPr>
        <p:spPr>
          <a:xfrm>
            <a:off x="3208079" y="2001368"/>
            <a:ext cx="1717972" cy="1077218"/>
          </a:xfrm>
          <a:prstGeom prst="rect">
            <a:avLst/>
          </a:prstGeom>
          <a:noFill/>
        </p:spPr>
        <p:txBody>
          <a:bodyPr wrap="square" rtlCol="0">
            <a:spAutoFit/>
          </a:bodyPr>
          <a:lstStyle/>
          <a:p>
            <a:r>
              <a:rPr lang="en-US" sz="800" dirty="0" err="1"/>
              <a:t>RideGo</a:t>
            </a:r>
            <a:r>
              <a:rPr lang="en-US" sz="800" dirty="0"/>
              <a:t> will initially launch in major cities across</a:t>
            </a:r>
          </a:p>
          <a:p>
            <a:r>
              <a:rPr lang="en-US" sz="800" dirty="0"/>
              <a:t>Kitchener, Waterloo and Cambridge, with plans to expand to other </a:t>
            </a:r>
          </a:p>
          <a:p>
            <a:r>
              <a:rPr lang="en-US" sz="800" dirty="0"/>
              <a:t>Cities and provinces based on user demand and market analysis.</a:t>
            </a:r>
            <a:endParaRPr lang="en-IN" sz="8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oogle Shape;3036;p55">
            <a:extLst>
              <a:ext uri="{FF2B5EF4-FFF2-40B4-BE49-F238E27FC236}">
                <a16:creationId xmlns:a16="http://schemas.microsoft.com/office/drawing/2014/main" id="{884B933B-75C2-7C48-B19D-EE69E30C8219}"/>
              </a:ext>
            </a:extLst>
          </p:cNvPr>
          <p:cNvGrpSpPr/>
          <p:nvPr/>
        </p:nvGrpSpPr>
        <p:grpSpPr>
          <a:xfrm>
            <a:off x="6901041" y="364165"/>
            <a:ext cx="1958654" cy="1262223"/>
            <a:chOff x="229225" y="549050"/>
            <a:chExt cx="7161750" cy="4615275"/>
          </a:xfrm>
          <a:solidFill>
            <a:srgbClr val="D75479"/>
          </a:solidFill>
        </p:grpSpPr>
        <p:sp>
          <p:nvSpPr>
            <p:cNvPr id="6" name="Google Shape;3037;p55">
              <a:extLst>
                <a:ext uri="{FF2B5EF4-FFF2-40B4-BE49-F238E27FC236}">
                  <a16:creationId xmlns:a16="http://schemas.microsoft.com/office/drawing/2014/main" id="{4C64711D-234F-26CC-58BC-1BA37D834CA1}"/>
                </a:ext>
              </a:extLst>
            </p:cNvPr>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038;p55">
              <a:extLst>
                <a:ext uri="{FF2B5EF4-FFF2-40B4-BE49-F238E27FC236}">
                  <a16:creationId xmlns:a16="http://schemas.microsoft.com/office/drawing/2014/main" id="{1B53C01C-24C3-FBBB-313A-66A0ED5F42BE}"/>
                </a:ext>
              </a:extLst>
            </p:cNvPr>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039;p55">
              <a:extLst>
                <a:ext uri="{FF2B5EF4-FFF2-40B4-BE49-F238E27FC236}">
                  <a16:creationId xmlns:a16="http://schemas.microsoft.com/office/drawing/2014/main" id="{8B72F76B-F28E-63C9-F034-CDC533C49614}"/>
                </a:ext>
              </a:extLst>
            </p:cNvPr>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040;p55">
              <a:extLst>
                <a:ext uri="{FF2B5EF4-FFF2-40B4-BE49-F238E27FC236}">
                  <a16:creationId xmlns:a16="http://schemas.microsoft.com/office/drawing/2014/main" id="{D4DC811A-9B8B-6AF7-1140-C187401091FC}"/>
                </a:ext>
              </a:extLst>
            </p:cNvPr>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041;p55">
              <a:extLst>
                <a:ext uri="{FF2B5EF4-FFF2-40B4-BE49-F238E27FC236}">
                  <a16:creationId xmlns:a16="http://schemas.microsoft.com/office/drawing/2014/main" id="{B28F0E51-5E18-3C3D-C2C9-1D4317BB31C6}"/>
                </a:ext>
              </a:extLst>
            </p:cNvPr>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042;p55">
              <a:extLst>
                <a:ext uri="{FF2B5EF4-FFF2-40B4-BE49-F238E27FC236}">
                  <a16:creationId xmlns:a16="http://schemas.microsoft.com/office/drawing/2014/main" id="{2970EFDA-D91F-E705-497A-2D5D5C03D884}"/>
                </a:ext>
              </a:extLst>
            </p:cNvPr>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043;p55">
              <a:extLst>
                <a:ext uri="{FF2B5EF4-FFF2-40B4-BE49-F238E27FC236}">
                  <a16:creationId xmlns:a16="http://schemas.microsoft.com/office/drawing/2014/main" id="{134E73C0-412D-137D-8E0B-8176FA65942F}"/>
                </a:ext>
              </a:extLst>
            </p:cNvPr>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044;p55">
              <a:extLst>
                <a:ext uri="{FF2B5EF4-FFF2-40B4-BE49-F238E27FC236}">
                  <a16:creationId xmlns:a16="http://schemas.microsoft.com/office/drawing/2014/main" id="{8839F43D-2535-3A83-689F-310AC8BD5D9A}"/>
                </a:ext>
              </a:extLst>
            </p:cNvPr>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045;p55">
              <a:extLst>
                <a:ext uri="{FF2B5EF4-FFF2-40B4-BE49-F238E27FC236}">
                  <a16:creationId xmlns:a16="http://schemas.microsoft.com/office/drawing/2014/main" id="{BA99E5B0-F98E-C1BB-EC3B-07BFA830783D}"/>
                </a:ext>
              </a:extLst>
            </p:cNvPr>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046;p55">
              <a:extLst>
                <a:ext uri="{FF2B5EF4-FFF2-40B4-BE49-F238E27FC236}">
                  <a16:creationId xmlns:a16="http://schemas.microsoft.com/office/drawing/2014/main" id="{533A660A-30B7-93C6-0BFF-00D82E880AF8}"/>
                </a:ext>
              </a:extLst>
            </p:cNvPr>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047;p55">
              <a:extLst>
                <a:ext uri="{FF2B5EF4-FFF2-40B4-BE49-F238E27FC236}">
                  <a16:creationId xmlns:a16="http://schemas.microsoft.com/office/drawing/2014/main" id="{5D11A213-F9CA-0519-8BCB-A4958CE7B6A4}"/>
                </a:ext>
              </a:extLst>
            </p:cNvPr>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048;p55">
              <a:extLst>
                <a:ext uri="{FF2B5EF4-FFF2-40B4-BE49-F238E27FC236}">
                  <a16:creationId xmlns:a16="http://schemas.microsoft.com/office/drawing/2014/main" id="{66981C58-E794-8B8B-8E35-7C69F1CA524B}"/>
                </a:ext>
              </a:extLst>
            </p:cNvPr>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049;p55">
              <a:extLst>
                <a:ext uri="{FF2B5EF4-FFF2-40B4-BE49-F238E27FC236}">
                  <a16:creationId xmlns:a16="http://schemas.microsoft.com/office/drawing/2014/main" id="{A99E314B-9D78-5CD9-8EE7-1FA92F77974B}"/>
                </a:ext>
              </a:extLst>
            </p:cNvPr>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050;p55">
              <a:extLst>
                <a:ext uri="{FF2B5EF4-FFF2-40B4-BE49-F238E27FC236}">
                  <a16:creationId xmlns:a16="http://schemas.microsoft.com/office/drawing/2014/main" id="{3AAE305B-A9B1-1DDD-140B-D2C1F2FC619A}"/>
                </a:ext>
              </a:extLst>
            </p:cNvPr>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051;p55">
              <a:extLst>
                <a:ext uri="{FF2B5EF4-FFF2-40B4-BE49-F238E27FC236}">
                  <a16:creationId xmlns:a16="http://schemas.microsoft.com/office/drawing/2014/main" id="{95218EF8-A919-9145-BB95-07AFC7BFE68F}"/>
                </a:ext>
              </a:extLst>
            </p:cNvPr>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052;p55">
              <a:extLst>
                <a:ext uri="{FF2B5EF4-FFF2-40B4-BE49-F238E27FC236}">
                  <a16:creationId xmlns:a16="http://schemas.microsoft.com/office/drawing/2014/main" id="{0B5C0E2D-C712-D603-2D19-12A9CDEB6BBE}"/>
                </a:ext>
              </a:extLst>
            </p:cNvPr>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053;p55">
              <a:extLst>
                <a:ext uri="{FF2B5EF4-FFF2-40B4-BE49-F238E27FC236}">
                  <a16:creationId xmlns:a16="http://schemas.microsoft.com/office/drawing/2014/main" id="{AC8ED733-12A6-B5BB-C3AD-2E386E9EE2AC}"/>
                </a:ext>
              </a:extLst>
            </p:cNvPr>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054;p55">
              <a:extLst>
                <a:ext uri="{FF2B5EF4-FFF2-40B4-BE49-F238E27FC236}">
                  <a16:creationId xmlns:a16="http://schemas.microsoft.com/office/drawing/2014/main" id="{463212E1-BBF1-79C1-C724-EC8DF8C5B714}"/>
                </a:ext>
              </a:extLst>
            </p:cNvPr>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055;p55">
              <a:extLst>
                <a:ext uri="{FF2B5EF4-FFF2-40B4-BE49-F238E27FC236}">
                  <a16:creationId xmlns:a16="http://schemas.microsoft.com/office/drawing/2014/main" id="{C74EB352-7636-8BFF-AB0A-B565BBEA5AC1}"/>
                </a:ext>
              </a:extLst>
            </p:cNvPr>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056;p55">
              <a:extLst>
                <a:ext uri="{FF2B5EF4-FFF2-40B4-BE49-F238E27FC236}">
                  <a16:creationId xmlns:a16="http://schemas.microsoft.com/office/drawing/2014/main" id="{49A25E74-54EA-6718-BC24-E5A983FE82F1}"/>
                </a:ext>
              </a:extLst>
            </p:cNvPr>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057;p55">
              <a:extLst>
                <a:ext uri="{FF2B5EF4-FFF2-40B4-BE49-F238E27FC236}">
                  <a16:creationId xmlns:a16="http://schemas.microsoft.com/office/drawing/2014/main" id="{7FF57C8E-4D48-7313-8896-D1DCE7F2F74B}"/>
                </a:ext>
              </a:extLst>
            </p:cNvPr>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058;p55">
              <a:extLst>
                <a:ext uri="{FF2B5EF4-FFF2-40B4-BE49-F238E27FC236}">
                  <a16:creationId xmlns:a16="http://schemas.microsoft.com/office/drawing/2014/main" id="{A61C406A-D3E5-8148-A2B1-9D3FFDD57A7A}"/>
                </a:ext>
              </a:extLst>
            </p:cNvPr>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059;p55">
              <a:extLst>
                <a:ext uri="{FF2B5EF4-FFF2-40B4-BE49-F238E27FC236}">
                  <a16:creationId xmlns:a16="http://schemas.microsoft.com/office/drawing/2014/main" id="{B1EFEFE1-E3D1-3B36-5E91-0963087AAC54}"/>
                </a:ext>
              </a:extLst>
            </p:cNvPr>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060;p55">
              <a:extLst>
                <a:ext uri="{FF2B5EF4-FFF2-40B4-BE49-F238E27FC236}">
                  <a16:creationId xmlns:a16="http://schemas.microsoft.com/office/drawing/2014/main" id="{DCF73CB5-C6DC-E895-7973-46FFBF217358}"/>
                </a:ext>
              </a:extLst>
            </p:cNvPr>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61;p55">
              <a:extLst>
                <a:ext uri="{FF2B5EF4-FFF2-40B4-BE49-F238E27FC236}">
                  <a16:creationId xmlns:a16="http://schemas.microsoft.com/office/drawing/2014/main" id="{BCC872DE-90D1-2FDF-7CCF-CBA898ADB7DD}"/>
                </a:ext>
              </a:extLst>
            </p:cNvPr>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062;p55">
              <a:extLst>
                <a:ext uri="{FF2B5EF4-FFF2-40B4-BE49-F238E27FC236}">
                  <a16:creationId xmlns:a16="http://schemas.microsoft.com/office/drawing/2014/main" id="{330B6AD1-426A-405B-CA33-B8BE13BD2104}"/>
                </a:ext>
              </a:extLst>
            </p:cNvPr>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063;p55">
              <a:extLst>
                <a:ext uri="{FF2B5EF4-FFF2-40B4-BE49-F238E27FC236}">
                  <a16:creationId xmlns:a16="http://schemas.microsoft.com/office/drawing/2014/main" id="{401A04A0-69FA-4928-6FD7-D2B0121DECE6}"/>
                </a:ext>
              </a:extLst>
            </p:cNvPr>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064;p55">
              <a:extLst>
                <a:ext uri="{FF2B5EF4-FFF2-40B4-BE49-F238E27FC236}">
                  <a16:creationId xmlns:a16="http://schemas.microsoft.com/office/drawing/2014/main" id="{22F183F2-7DC9-5467-E779-C78055B50E1C}"/>
                </a:ext>
              </a:extLst>
            </p:cNvPr>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065;p55">
              <a:extLst>
                <a:ext uri="{FF2B5EF4-FFF2-40B4-BE49-F238E27FC236}">
                  <a16:creationId xmlns:a16="http://schemas.microsoft.com/office/drawing/2014/main" id="{6D4243A7-A19E-A62A-7DDF-88D342D97B15}"/>
                </a:ext>
              </a:extLst>
            </p:cNvPr>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066;p55">
              <a:extLst>
                <a:ext uri="{FF2B5EF4-FFF2-40B4-BE49-F238E27FC236}">
                  <a16:creationId xmlns:a16="http://schemas.microsoft.com/office/drawing/2014/main" id="{871DAC9B-19DC-5782-FE60-1DCC51FBFAF8}"/>
                </a:ext>
              </a:extLst>
            </p:cNvPr>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067;p55">
              <a:extLst>
                <a:ext uri="{FF2B5EF4-FFF2-40B4-BE49-F238E27FC236}">
                  <a16:creationId xmlns:a16="http://schemas.microsoft.com/office/drawing/2014/main" id="{EE34A8FE-C767-4C1F-1D3D-038FCAEE3971}"/>
                </a:ext>
              </a:extLst>
            </p:cNvPr>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068;p55">
              <a:extLst>
                <a:ext uri="{FF2B5EF4-FFF2-40B4-BE49-F238E27FC236}">
                  <a16:creationId xmlns:a16="http://schemas.microsoft.com/office/drawing/2014/main" id="{3081FE41-44D8-9CA9-855A-4D579F8DE523}"/>
                </a:ext>
              </a:extLst>
            </p:cNvPr>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069;p55">
              <a:extLst>
                <a:ext uri="{FF2B5EF4-FFF2-40B4-BE49-F238E27FC236}">
                  <a16:creationId xmlns:a16="http://schemas.microsoft.com/office/drawing/2014/main" id="{3FC3A94B-C254-09BF-906F-ED0CEF6A5BA4}"/>
                </a:ext>
              </a:extLst>
            </p:cNvPr>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070;p55">
              <a:extLst>
                <a:ext uri="{FF2B5EF4-FFF2-40B4-BE49-F238E27FC236}">
                  <a16:creationId xmlns:a16="http://schemas.microsoft.com/office/drawing/2014/main" id="{322C80A9-FE6F-79A4-3AE9-0CFF7CB5912F}"/>
                </a:ext>
              </a:extLst>
            </p:cNvPr>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071;p55">
              <a:extLst>
                <a:ext uri="{FF2B5EF4-FFF2-40B4-BE49-F238E27FC236}">
                  <a16:creationId xmlns:a16="http://schemas.microsoft.com/office/drawing/2014/main" id="{22712A15-6501-A3BD-DB8A-B723D55D745C}"/>
                </a:ext>
              </a:extLst>
            </p:cNvPr>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072;p55">
              <a:extLst>
                <a:ext uri="{FF2B5EF4-FFF2-40B4-BE49-F238E27FC236}">
                  <a16:creationId xmlns:a16="http://schemas.microsoft.com/office/drawing/2014/main" id="{756AA8CC-3352-59E3-BDDE-E58BC8BED6AB}"/>
                </a:ext>
              </a:extLst>
            </p:cNvPr>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073;p55">
              <a:extLst>
                <a:ext uri="{FF2B5EF4-FFF2-40B4-BE49-F238E27FC236}">
                  <a16:creationId xmlns:a16="http://schemas.microsoft.com/office/drawing/2014/main" id="{C73D471C-DDDC-B72C-A29F-53855219C1DC}"/>
                </a:ext>
              </a:extLst>
            </p:cNvPr>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074;p55">
              <a:extLst>
                <a:ext uri="{FF2B5EF4-FFF2-40B4-BE49-F238E27FC236}">
                  <a16:creationId xmlns:a16="http://schemas.microsoft.com/office/drawing/2014/main" id="{FE57DC51-FCA2-9FA6-5E12-9D5742D5CDCB}"/>
                </a:ext>
              </a:extLst>
            </p:cNvPr>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075;p55">
              <a:extLst>
                <a:ext uri="{FF2B5EF4-FFF2-40B4-BE49-F238E27FC236}">
                  <a16:creationId xmlns:a16="http://schemas.microsoft.com/office/drawing/2014/main" id="{1A4BF219-5C47-CD44-8A07-C53B79B2CDD7}"/>
                </a:ext>
              </a:extLst>
            </p:cNvPr>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076;p55">
              <a:extLst>
                <a:ext uri="{FF2B5EF4-FFF2-40B4-BE49-F238E27FC236}">
                  <a16:creationId xmlns:a16="http://schemas.microsoft.com/office/drawing/2014/main" id="{4354AE65-8429-2486-82D1-CC4E256A0942}"/>
                </a:ext>
              </a:extLst>
            </p:cNvPr>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077;p55">
              <a:extLst>
                <a:ext uri="{FF2B5EF4-FFF2-40B4-BE49-F238E27FC236}">
                  <a16:creationId xmlns:a16="http://schemas.microsoft.com/office/drawing/2014/main" id="{BC91EF0F-3D24-4591-1720-3742EF3C6363}"/>
                </a:ext>
              </a:extLst>
            </p:cNvPr>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078;p55">
              <a:extLst>
                <a:ext uri="{FF2B5EF4-FFF2-40B4-BE49-F238E27FC236}">
                  <a16:creationId xmlns:a16="http://schemas.microsoft.com/office/drawing/2014/main" id="{CB2BC683-1C3A-009D-0C66-18C1FE820494}"/>
                </a:ext>
              </a:extLst>
            </p:cNvPr>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079;p55">
              <a:extLst>
                <a:ext uri="{FF2B5EF4-FFF2-40B4-BE49-F238E27FC236}">
                  <a16:creationId xmlns:a16="http://schemas.microsoft.com/office/drawing/2014/main" id="{8206E566-02D2-D468-5A62-3D1D667EE2E9}"/>
                </a:ext>
              </a:extLst>
            </p:cNvPr>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080;p55">
              <a:extLst>
                <a:ext uri="{FF2B5EF4-FFF2-40B4-BE49-F238E27FC236}">
                  <a16:creationId xmlns:a16="http://schemas.microsoft.com/office/drawing/2014/main" id="{EDD75E08-0326-9334-E4FF-87B09503EDDD}"/>
                </a:ext>
              </a:extLst>
            </p:cNvPr>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081;p55">
              <a:extLst>
                <a:ext uri="{FF2B5EF4-FFF2-40B4-BE49-F238E27FC236}">
                  <a16:creationId xmlns:a16="http://schemas.microsoft.com/office/drawing/2014/main" id="{00EE463D-B9E6-683F-B881-5B9BF0747768}"/>
                </a:ext>
              </a:extLst>
            </p:cNvPr>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082;p55">
              <a:extLst>
                <a:ext uri="{FF2B5EF4-FFF2-40B4-BE49-F238E27FC236}">
                  <a16:creationId xmlns:a16="http://schemas.microsoft.com/office/drawing/2014/main" id="{F384CDFB-FA22-A483-DF88-E7EFC1C132DD}"/>
                </a:ext>
              </a:extLst>
            </p:cNvPr>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083;p55">
              <a:extLst>
                <a:ext uri="{FF2B5EF4-FFF2-40B4-BE49-F238E27FC236}">
                  <a16:creationId xmlns:a16="http://schemas.microsoft.com/office/drawing/2014/main" id="{2C18CE92-F779-FC7B-D02A-79979A7B3BAA}"/>
                </a:ext>
              </a:extLst>
            </p:cNvPr>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084;p55">
              <a:extLst>
                <a:ext uri="{FF2B5EF4-FFF2-40B4-BE49-F238E27FC236}">
                  <a16:creationId xmlns:a16="http://schemas.microsoft.com/office/drawing/2014/main" id="{8E8C41FD-1AE5-312A-8AB4-34B66787F816}"/>
                </a:ext>
              </a:extLst>
            </p:cNvPr>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085;p55">
              <a:extLst>
                <a:ext uri="{FF2B5EF4-FFF2-40B4-BE49-F238E27FC236}">
                  <a16:creationId xmlns:a16="http://schemas.microsoft.com/office/drawing/2014/main" id="{FDF4C1A2-DF30-D283-F4A1-EAAFCA7C0530}"/>
                </a:ext>
              </a:extLst>
            </p:cNvPr>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086;p55">
              <a:extLst>
                <a:ext uri="{FF2B5EF4-FFF2-40B4-BE49-F238E27FC236}">
                  <a16:creationId xmlns:a16="http://schemas.microsoft.com/office/drawing/2014/main" id="{0E7DE787-FD0A-AA4C-4D29-BD0828D77E7C}"/>
                </a:ext>
              </a:extLst>
            </p:cNvPr>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087;p55">
              <a:extLst>
                <a:ext uri="{FF2B5EF4-FFF2-40B4-BE49-F238E27FC236}">
                  <a16:creationId xmlns:a16="http://schemas.microsoft.com/office/drawing/2014/main" id="{5B2572E6-D320-900E-10BA-9B3C4C8625C5}"/>
                </a:ext>
              </a:extLst>
            </p:cNvPr>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088;p55">
              <a:extLst>
                <a:ext uri="{FF2B5EF4-FFF2-40B4-BE49-F238E27FC236}">
                  <a16:creationId xmlns:a16="http://schemas.microsoft.com/office/drawing/2014/main" id="{2B3C2501-4EC3-A4E4-7FBE-405170DB0998}"/>
                </a:ext>
              </a:extLst>
            </p:cNvPr>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089;p55">
              <a:extLst>
                <a:ext uri="{FF2B5EF4-FFF2-40B4-BE49-F238E27FC236}">
                  <a16:creationId xmlns:a16="http://schemas.microsoft.com/office/drawing/2014/main" id="{D966612D-05F5-982C-7A6E-E51B293C38C6}"/>
                </a:ext>
              </a:extLst>
            </p:cNvPr>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090;p55">
              <a:extLst>
                <a:ext uri="{FF2B5EF4-FFF2-40B4-BE49-F238E27FC236}">
                  <a16:creationId xmlns:a16="http://schemas.microsoft.com/office/drawing/2014/main" id="{CBD93280-2FC9-1442-64F5-3C08E0A484BB}"/>
                </a:ext>
              </a:extLst>
            </p:cNvPr>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091;p55">
              <a:extLst>
                <a:ext uri="{FF2B5EF4-FFF2-40B4-BE49-F238E27FC236}">
                  <a16:creationId xmlns:a16="http://schemas.microsoft.com/office/drawing/2014/main" id="{4B1DB002-7E36-2FBF-5D47-C934E0F20DFF}"/>
                </a:ext>
              </a:extLst>
            </p:cNvPr>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092;p55">
              <a:extLst>
                <a:ext uri="{FF2B5EF4-FFF2-40B4-BE49-F238E27FC236}">
                  <a16:creationId xmlns:a16="http://schemas.microsoft.com/office/drawing/2014/main" id="{54794F87-99B1-F67E-C124-916C4FDC0BED}"/>
                </a:ext>
              </a:extLst>
            </p:cNvPr>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093;p55">
              <a:extLst>
                <a:ext uri="{FF2B5EF4-FFF2-40B4-BE49-F238E27FC236}">
                  <a16:creationId xmlns:a16="http://schemas.microsoft.com/office/drawing/2014/main" id="{270FACE1-F033-2F76-51C6-4612B2A0CDA3}"/>
                </a:ext>
              </a:extLst>
            </p:cNvPr>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094;p55">
              <a:extLst>
                <a:ext uri="{FF2B5EF4-FFF2-40B4-BE49-F238E27FC236}">
                  <a16:creationId xmlns:a16="http://schemas.microsoft.com/office/drawing/2014/main" id="{EBA45F43-601D-B379-F8D9-8DFC00F56EB0}"/>
                </a:ext>
              </a:extLst>
            </p:cNvPr>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095;p55">
              <a:extLst>
                <a:ext uri="{FF2B5EF4-FFF2-40B4-BE49-F238E27FC236}">
                  <a16:creationId xmlns:a16="http://schemas.microsoft.com/office/drawing/2014/main" id="{652EB0B7-57A2-39E7-D461-F75798AF747E}"/>
                </a:ext>
              </a:extLst>
            </p:cNvPr>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096;p55">
              <a:extLst>
                <a:ext uri="{FF2B5EF4-FFF2-40B4-BE49-F238E27FC236}">
                  <a16:creationId xmlns:a16="http://schemas.microsoft.com/office/drawing/2014/main" id="{16583900-B1CE-6338-9EE7-183ABA5F2F71}"/>
                </a:ext>
              </a:extLst>
            </p:cNvPr>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097;p55">
              <a:extLst>
                <a:ext uri="{FF2B5EF4-FFF2-40B4-BE49-F238E27FC236}">
                  <a16:creationId xmlns:a16="http://schemas.microsoft.com/office/drawing/2014/main" id="{5087D711-CE2C-ECD0-DF68-4274B53BBA12}"/>
                </a:ext>
              </a:extLst>
            </p:cNvPr>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098;p55">
              <a:extLst>
                <a:ext uri="{FF2B5EF4-FFF2-40B4-BE49-F238E27FC236}">
                  <a16:creationId xmlns:a16="http://schemas.microsoft.com/office/drawing/2014/main" id="{CEC86EF0-8B97-6194-750D-738825D612BE}"/>
                </a:ext>
              </a:extLst>
            </p:cNvPr>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099;p55">
              <a:extLst>
                <a:ext uri="{FF2B5EF4-FFF2-40B4-BE49-F238E27FC236}">
                  <a16:creationId xmlns:a16="http://schemas.microsoft.com/office/drawing/2014/main" id="{5F3CFF9E-B42B-20A4-0595-C59CA961D083}"/>
                </a:ext>
              </a:extLst>
            </p:cNvPr>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100;p55">
              <a:extLst>
                <a:ext uri="{FF2B5EF4-FFF2-40B4-BE49-F238E27FC236}">
                  <a16:creationId xmlns:a16="http://schemas.microsoft.com/office/drawing/2014/main" id="{68BC3B30-DE2D-1DA9-4F80-B7D69C26792C}"/>
                </a:ext>
              </a:extLst>
            </p:cNvPr>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101;p55">
              <a:extLst>
                <a:ext uri="{FF2B5EF4-FFF2-40B4-BE49-F238E27FC236}">
                  <a16:creationId xmlns:a16="http://schemas.microsoft.com/office/drawing/2014/main" id="{9ECEDDBF-00A2-FEBF-357B-88DB8F857DFE}"/>
                </a:ext>
              </a:extLst>
            </p:cNvPr>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102;p55">
              <a:extLst>
                <a:ext uri="{FF2B5EF4-FFF2-40B4-BE49-F238E27FC236}">
                  <a16:creationId xmlns:a16="http://schemas.microsoft.com/office/drawing/2014/main" id="{D2F928F0-46DC-1129-B791-B76CF832DB3B}"/>
                </a:ext>
              </a:extLst>
            </p:cNvPr>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103;p55">
              <a:extLst>
                <a:ext uri="{FF2B5EF4-FFF2-40B4-BE49-F238E27FC236}">
                  <a16:creationId xmlns:a16="http://schemas.microsoft.com/office/drawing/2014/main" id="{D25D6F3E-411F-512B-790C-2F40E9876011}"/>
                </a:ext>
              </a:extLst>
            </p:cNvPr>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104;p55">
              <a:extLst>
                <a:ext uri="{FF2B5EF4-FFF2-40B4-BE49-F238E27FC236}">
                  <a16:creationId xmlns:a16="http://schemas.microsoft.com/office/drawing/2014/main" id="{8EF793E0-8ED0-9AAB-2161-FEFE4F9EE85F}"/>
                </a:ext>
              </a:extLst>
            </p:cNvPr>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105;p55">
              <a:extLst>
                <a:ext uri="{FF2B5EF4-FFF2-40B4-BE49-F238E27FC236}">
                  <a16:creationId xmlns:a16="http://schemas.microsoft.com/office/drawing/2014/main" id="{838F7C5E-7C90-C6C0-C8A3-B370590CB418}"/>
                </a:ext>
              </a:extLst>
            </p:cNvPr>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106;p55">
              <a:extLst>
                <a:ext uri="{FF2B5EF4-FFF2-40B4-BE49-F238E27FC236}">
                  <a16:creationId xmlns:a16="http://schemas.microsoft.com/office/drawing/2014/main" id="{4A60D72C-4DDA-8F42-C5FA-67E1756E534E}"/>
                </a:ext>
              </a:extLst>
            </p:cNvPr>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107;p55">
              <a:extLst>
                <a:ext uri="{FF2B5EF4-FFF2-40B4-BE49-F238E27FC236}">
                  <a16:creationId xmlns:a16="http://schemas.microsoft.com/office/drawing/2014/main" id="{9A627A36-28B0-EFC9-589D-B7D63DF280A3}"/>
                </a:ext>
              </a:extLst>
            </p:cNvPr>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108;p55">
              <a:extLst>
                <a:ext uri="{FF2B5EF4-FFF2-40B4-BE49-F238E27FC236}">
                  <a16:creationId xmlns:a16="http://schemas.microsoft.com/office/drawing/2014/main" id="{AB78FE98-A8C6-CA8A-8F32-2123EB77884E}"/>
                </a:ext>
              </a:extLst>
            </p:cNvPr>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109;p55">
              <a:extLst>
                <a:ext uri="{FF2B5EF4-FFF2-40B4-BE49-F238E27FC236}">
                  <a16:creationId xmlns:a16="http://schemas.microsoft.com/office/drawing/2014/main" id="{84584562-C89E-0A99-0E6B-95D5A842D087}"/>
                </a:ext>
              </a:extLst>
            </p:cNvPr>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3110;p55">
              <a:extLst>
                <a:ext uri="{FF2B5EF4-FFF2-40B4-BE49-F238E27FC236}">
                  <a16:creationId xmlns:a16="http://schemas.microsoft.com/office/drawing/2014/main" id="{DC41D046-7862-13E4-4A13-7C1A33AD31ED}"/>
                </a:ext>
              </a:extLst>
            </p:cNvPr>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111;p55">
              <a:extLst>
                <a:ext uri="{FF2B5EF4-FFF2-40B4-BE49-F238E27FC236}">
                  <a16:creationId xmlns:a16="http://schemas.microsoft.com/office/drawing/2014/main" id="{B55B6958-F749-E019-65C3-5488DEE62166}"/>
                </a:ext>
              </a:extLst>
            </p:cNvPr>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112;p55">
              <a:extLst>
                <a:ext uri="{FF2B5EF4-FFF2-40B4-BE49-F238E27FC236}">
                  <a16:creationId xmlns:a16="http://schemas.microsoft.com/office/drawing/2014/main" id="{22802A58-2BCB-5EA4-C9C5-69A09A0A3F9F}"/>
                </a:ext>
              </a:extLst>
            </p:cNvPr>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113;p55">
              <a:extLst>
                <a:ext uri="{FF2B5EF4-FFF2-40B4-BE49-F238E27FC236}">
                  <a16:creationId xmlns:a16="http://schemas.microsoft.com/office/drawing/2014/main" id="{472C4A5A-38F0-2517-FA9C-272408821236}"/>
                </a:ext>
              </a:extLst>
            </p:cNvPr>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114;p55">
              <a:extLst>
                <a:ext uri="{FF2B5EF4-FFF2-40B4-BE49-F238E27FC236}">
                  <a16:creationId xmlns:a16="http://schemas.microsoft.com/office/drawing/2014/main" id="{F7D8D903-D836-23C4-4020-E24F57B13E01}"/>
                </a:ext>
              </a:extLst>
            </p:cNvPr>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115;p55">
              <a:extLst>
                <a:ext uri="{FF2B5EF4-FFF2-40B4-BE49-F238E27FC236}">
                  <a16:creationId xmlns:a16="http://schemas.microsoft.com/office/drawing/2014/main" id="{6EF28F51-6977-31C5-8D2C-1139B9E9EF9D}"/>
                </a:ext>
              </a:extLst>
            </p:cNvPr>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116;p55">
              <a:extLst>
                <a:ext uri="{FF2B5EF4-FFF2-40B4-BE49-F238E27FC236}">
                  <a16:creationId xmlns:a16="http://schemas.microsoft.com/office/drawing/2014/main" id="{9735B28E-5997-16DA-B9D3-37197496716B}"/>
                </a:ext>
              </a:extLst>
            </p:cNvPr>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117;p55">
              <a:extLst>
                <a:ext uri="{FF2B5EF4-FFF2-40B4-BE49-F238E27FC236}">
                  <a16:creationId xmlns:a16="http://schemas.microsoft.com/office/drawing/2014/main" id="{A20E5770-15FD-1B87-1378-35864764AE91}"/>
                </a:ext>
              </a:extLst>
            </p:cNvPr>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118;p55">
              <a:extLst>
                <a:ext uri="{FF2B5EF4-FFF2-40B4-BE49-F238E27FC236}">
                  <a16:creationId xmlns:a16="http://schemas.microsoft.com/office/drawing/2014/main" id="{8D7E1FFF-C339-A0A6-ED6B-C894A0B7DCF9}"/>
                </a:ext>
              </a:extLst>
            </p:cNvPr>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119;p55">
              <a:extLst>
                <a:ext uri="{FF2B5EF4-FFF2-40B4-BE49-F238E27FC236}">
                  <a16:creationId xmlns:a16="http://schemas.microsoft.com/office/drawing/2014/main" id="{A49B67B0-B6B4-3FBC-8DC9-69409688D707}"/>
                </a:ext>
              </a:extLst>
            </p:cNvPr>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120;p55">
              <a:extLst>
                <a:ext uri="{FF2B5EF4-FFF2-40B4-BE49-F238E27FC236}">
                  <a16:creationId xmlns:a16="http://schemas.microsoft.com/office/drawing/2014/main" id="{90CCBB4C-428B-1D08-54C0-8ECF2E4F36AF}"/>
                </a:ext>
              </a:extLst>
            </p:cNvPr>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121;p55">
              <a:extLst>
                <a:ext uri="{FF2B5EF4-FFF2-40B4-BE49-F238E27FC236}">
                  <a16:creationId xmlns:a16="http://schemas.microsoft.com/office/drawing/2014/main" id="{043330C7-65CF-892D-4E8B-DD8130442DCF}"/>
                </a:ext>
              </a:extLst>
            </p:cNvPr>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3122;p55">
              <a:extLst>
                <a:ext uri="{FF2B5EF4-FFF2-40B4-BE49-F238E27FC236}">
                  <a16:creationId xmlns:a16="http://schemas.microsoft.com/office/drawing/2014/main" id="{7436E84E-675F-1242-C4BF-F006289221E9}"/>
                </a:ext>
              </a:extLst>
            </p:cNvPr>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123;p55">
              <a:extLst>
                <a:ext uri="{FF2B5EF4-FFF2-40B4-BE49-F238E27FC236}">
                  <a16:creationId xmlns:a16="http://schemas.microsoft.com/office/drawing/2014/main" id="{008A1A55-04C5-125E-3900-FF619EBD4AFC}"/>
                </a:ext>
              </a:extLst>
            </p:cNvPr>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124;p55">
              <a:extLst>
                <a:ext uri="{FF2B5EF4-FFF2-40B4-BE49-F238E27FC236}">
                  <a16:creationId xmlns:a16="http://schemas.microsoft.com/office/drawing/2014/main" id="{9E0E291C-CB16-5738-8108-341C20184E5A}"/>
                </a:ext>
              </a:extLst>
            </p:cNvPr>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125;p55">
              <a:extLst>
                <a:ext uri="{FF2B5EF4-FFF2-40B4-BE49-F238E27FC236}">
                  <a16:creationId xmlns:a16="http://schemas.microsoft.com/office/drawing/2014/main" id="{AE16074F-844B-D844-B495-DE3A74232E12}"/>
                </a:ext>
              </a:extLst>
            </p:cNvPr>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126;p55">
              <a:extLst>
                <a:ext uri="{FF2B5EF4-FFF2-40B4-BE49-F238E27FC236}">
                  <a16:creationId xmlns:a16="http://schemas.microsoft.com/office/drawing/2014/main" id="{E0700B45-7722-D29F-79B2-D804FC0772F4}"/>
                </a:ext>
              </a:extLst>
            </p:cNvPr>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127;p55">
              <a:extLst>
                <a:ext uri="{FF2B5EF4-FFF2-40B4-BE49-F238E27FC236}">
                  <a16:creationId xmlns:a16="http://schemas.microsoft.com/office/drawing/2014/main" id="{A87F9E31-A863-EE3D-7903-0F51E1DCE78B}"/>
                </a:ext>
              </a:extLst>
            </p:cNvPr>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128;p55">
              <a:extLst>
                <a:ext uri="{FF2B5EF4-FFF2-40B4-BE49-F238E27FC236}">
                  <a16:creationId xmlns:a16="http://schemas.microsoft.com/office/drawing/2014/main" id="{53D16B21-6954-2E3C-65E8-C17136A28440}"/>
                </a:ext>
              </a:extLst>
            </p:cNvPr>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129;p55">
              <a:extLst>
                <a:ext uri="{FF2B5EF4-FFF2-40B4-BE49-F238E27FC236}">
                  <a16:creationId xmlns:a16="http://schemas.microsoft.com/office/drawing/2014/main" id="{AD1848B2-577A-0047-1017-28FD6ED8CE60}"/>
                </a:ext>
              </a:extLst>
            </p:cNvPr>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130;p55">
              <a:extLst>
                <a:ext uri="{FF2B5EF4-FFF2-40B4-BE49-F238E27FC236}">
                  <a16:creationId xmlns:a16="http://schemas.microsoft.com/office/drawing/2014/main" id="{C9330F74-8881-504A-D9FB-33F208BB4435}"/>
                </a:ext>
              </a:extLst>
            </p:cNvPr>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131;p55">
              <a:extLst>
                <a:ext uri="{FF2B5EF4-FFF2-40B4-BE49-F238E27FC236}">
                  <a16:creationId xmlns:a16="http://schemas.microsoft.com/office/drawing/2014/main" id="{BD2D42A5-3DE9-9C9B-7F42-835FF79CF9BA}"/>
                </a:ext>
              </a:extLst>
            </p:cNvPr>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132;p55">
              <a:extLst>
                <a:ext uri="{FF2B5EF4-FFF2-40B4-BE49-F238E27FC236}">
                  <a16:creationId xmlns:a16="http://schemas.microsoft.com/office/drawing/2014/main" id="{247FBAE9-D2A4-4CEB-1FB1-0ABFEA33C3CC}"/>
                </a:ext>
              </a:extLst>
            </p:cNvPr>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133;p55">
              <a:extLst>
                <a:ext uri="{FF2B5EF4-FFF2-40B4-BE49-F238E27FC236}">
                  <a16:creationId xmlns:a16="http://schemas.microsoft.com/office/drawing/2014/main" id="{11FA1E19-7EA7-F267-E549-CAF8A29911CA}"/>
                </a:ext>
              </a:extLst>
            </p:cNvPr>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3134;p55">
              <a:extLst>
                <a:ext uri="{FF2B5EF4-FFF2-40B4-BE49-F238E27FC236}">
                  <a16:creationId xmlns:a16="http://schemas.microsoft.com/office/drawing/2014/main" id="{4B316E47-03E2-4752-80DE-5E6BC8E0127A}"/>
                </a:ext>
              </a:extLst>
            </p:cNvPr>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3135;p55">
              <a:extLst>
                <a:ext uri="{FF2B5EF4-FFF2-40B4-BE49-F238E27FC236}">
                  <a16:creationId xmlns:a16="http://schemas.microsoft.com/office/drawing/2014/main" id="{435BCB5D-5DA0-2ED5-A7FD-5920DA205996}"/>
                </a:ext>
              </a:extLst>
            </p:cNvPr>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3136;p55">
              <a:extLst>
                <a:ext uri="{FF2B5EF4-FFF2-40B4-BE49-F238E27FC236}">
                  <a16:creationId xmlns:a16="http://schemas.microsoft.com/office/drawing/2014/main" id="{975FE830-177A-BEA0-096D-E7178CB60E60}"/>
                </a:ext>
              </a:extLst>
            </p:cNvPr>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3137;p55">
              <a:extLst>
                <a:ext uri="{FF2B5EF4-FFF2-40B4-BE49-F238E27FC236}">
                  <a16:creationId xmlns:a16="http://schemas.microsoft.com/office/drawing/2014/main" id="{C3863DA5-7261-98D0-1236-4395DD167FA0}"/>
                </a:ext>
              </a:extLst>
            </p:cNvPr>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3138;p55">
              <a:extLst>
                <a:ext uri="{FF2B5EF4-FFF2-40B4-BE49-F238E27FC236}">
                  <a16:creationId xmlns:a16="http://schemas.microsoft.com/office/drawing/2014/main" id="{30FADC98-E316-B2A5-126C-B22178193D15}"/>
                </a:ext>
              </a:extLst>
            </p:cNvPr>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3139;p55">
              <a:extLst>
                <a:ext uri="{FF2B5EF4-FFF2-40B4-BE49-F238E27FC236}">
                  <a16:creationId xmlns:a16="http://schemas.microsoft.com/office/drawing/2014/main" id="{A1603330-BEB3-B179-D2C9-322D1F6AE400}"/>
                </a:ext>
              </a:extLst>
            </p:cNvPr>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3140;p55">
              <a:extLst>
                <a:ext uri="{FF2B5EF4-FFF2-40B4-BE49-F238E27FC236}">
                  <a16:creationId xmlns:a16="http://schemas.microsoft.com/office/drawing/2014/main" id="{FF79EAC0-34FF-FC51-9DF9-4C2BF444F70C}"/>
                </a:ext>
              </a:extLst>
            </p:cNvPr>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3141;p55">
              <a:extLst>
                <a:ext uri="{FF2B5EF4-FFF2-40B4-BE49-F238E27FC236}">
                  <a16:creationId xmlns:a16="http://schemas.microsoft.com/office/drawing/2014/main" id="{1809FC06-78C6-236E-C548-13B67D73D450}"/>
                </a:ext>
              </a:extLst>
            </p:cNvPr>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3142;p55">
              <a:extLst>
                <a:ext uri="{FF2B5EF4-FFF2-40B4-BE49-F238E27FC236}">
                  <a16:creationId xmlns:a16="http://schemas.microsoft.com/office/drawing/2014/main" id="{3E604D1D-6096-07F9-8B43-0F3AA015AD89}"/>
                </a:ext>
              </a:extLst>
            </p:cNvPr>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3143;p55">
              <a:extLst>
                <a:ext uri="{FF2B5EF4-FFF2-40B4-BE49-F238E27FC236}">
                  <a16:creationId xmlns:a16="http://schemas.microsoft.com/office/drawing/2014/main" id="{F736EE29-142B-509A-F0B4-E1D2F0B6027E}"/>
                </a:ext>
              </a:extLst>
            </p:cNvPr>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3144;p55">
              <a:extLst>
                <a:ext uri="{FF2B5EF4-FFF2-40B4-BE49-F238E27FC236}">
                  <a16:creationId xmlns:a16="http://schemas.microsoft.com/office/drawing/2014/main" id="{893D57C4-E135-D1B6-8A43-066EA943A404}"/>
                </a:ext>
              </a:extLst>
            </p:cNvPr>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3145;p55">
              <a:extLst>
                <a:ext uri="{FF2B5EF4-FFF2-40B4-BE49-F238E27FC236}">
                  <a16:creationId xmlns:a16="http://schemas.microsoft.com/office/drawing/2014/main" id="{F12E5468-5DA7-4435-8C16-CE132330A6A7}"/>
                </a:ext>
              </a:extLst>
            </p:cNvPr>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3146;p55">
              <a:extLst>
                <a:ext uri="{FF2B5EF4-FFF2-40B4-BE49-F238E27FC236}">
                  <a16:creationId xmlns:a16="http://schemas.microsoft.com/office/drawing/2014/main" id="{5204DAD5-80F1-9866-BF04-A0509F95839E}"/>
                </a:ext>
              </a:extLst>
            </p:cNvPr>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3147;p55">
              <a:extLst>
                <a:ext uri="{FF2B5EF4-FFF2-40B4-BE49-F238E27FC236}">
                  <a16:creationId xmlns:a16="http://schemas.microsoft.com/office/drawing/2014/main" id="{77D19258-6943-6F15-31AD-B0807BF2F0E1}"/>
                </a:ext>
              </a:extLst>
            </p:cNvPr>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3148;p55">
              <a:extLst>
                <a:ext uri="{FF2B5EF4-FFF2-40B4-BE49-F238E27FC236}">
                  <a16:creationId xmlns:a16="http://schemas.microsoft.com/office/drawing/2014/main" id="{947C2739-C7B1-5634-1269-3DA23EC5A498}"/>
                </a:ext>
              </a:extLst>
            </p:cNvPr>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3149;p55">
              <a:extLst>
                <a:ext uri="{FF2B5EF4-FFF2-40B4-BE49-F238E27FC236}">
                  <a16:creationId xmlns:a16="http://schemas.microsoft.com/office/drawing/2014/main" id="{9E733441-0E20-468E-74E8-EB34021BD07E}"/>
                </a:ext>
              </a:extLst>
            </p:cNvPr>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3150;p55">
              <a:extLst>
                <a:ext uri="{FF2B5EF4-FFF2-40B4-BE49-F238E27FC236}">
                  <a16:creationId xmlns:a16="http://schemas.microsoft.com/office/drawing/2014/main" id="{4178BCC7-AEF5-A9D0-46D4-3FFD3CB5DA8B}"/>
                </a:ext>
              </a:extLst>
            </p:cNvPr>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3151;p55">
              <a:extLst>
                <a:ext uri="{FF2B5EF4-FFF2-40B4-BE49-F238E27FC236}">
                  <a16:creationId xmlns:a16="http://schemas.microsoft.com/office/drawing/2014/main" id="{A8A0F6A6-BE9A-DC7F-9A3E-20DE9129DDBC}"/>
                </a:ext>
              </a:extLst>
            </p:cNvPr>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3152;p55">
              <a:extLst>
                <a:ext uri="{FF2B5EF4-FFF2-40B4-BE49-F238E27FC236}">
                  <a16:creationId xmlns:a16="http://schemas.microsoft.com/office/drawing/2014/main" id="{3AA78F17-99CE-E33A-26F6-422385887D56}"/>
                </a:ext>
              </a:extLst>
            </p:cNvPr>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3153;p55">
              <a:extLst>
                <a:ext uri="{FF2B5EF4-FFF2-40B4-BE49-F238E27FC236}">
                  <a16:creationId xmlns:a16="http://schemas.microsoft.com/office/drawing/2014/main" id="{DF865F8D-D6B2-89F9-515B-A2CFD0692DB1}"/>
                </a:ext>
              </a:extLst>
            </p:cNvPr>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3448;p56">
            <a:extLst>
              <a:ext uri="{FF2B5EF4-FFF2-40B4-BE49-F238E27FC236}">
                <a16:creationId xmlns:a16="http://schemas.microsoft.com/office/drawing/2014/main" id="{CC7E6E8D-8AD3-B8AC-F602-E0F331321BF0}"/>
              </a:ext>
            </a:extLst>
          </p:cNvPr>
          <p:cNvGrpSpPr/>
          <p:nvPr/>
        </p:nvGrpSpPr>
        <p:grpSpPr>
          <a:xfrm>
            <a:off x="766944" y="396827"/>
            <a:ext cx="1637968" cy="154942"/>
            <a:chOff x="238125" y="2506075"/>
            <a:chExt cx="7115411" cy="673075"/>
          </a:xfrm>
          <a:solidFill>
            <a:srgbClr val="FFB8A8"/>
          </a:solidFill>
        </p:grpSpPr>
        <p:sp>
          <p:nvSpPr>
            <p:cNvPr id="124" name="Google Shape;3449;p56">
              <a:extLst>
                <a:ext uri="{FF2B5EF4-FFF2-40B4-BE49-F238E27FC236}">
                  <a16:creationId xmlns:a16="http://schemas.microsoft.com/office/drawing/2014/main" id="{BCE7159A-1777-CCB1-FD82-21E06E7B9D1D}"/>
                </a:ext>
              </a:extLst>
            </p:cNvPr>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3450;p56">
              <a:extLst>
                <a:ext uri="{FF2B5EF4-FFF2-40B4-BE49-F238E27FC236}">
                  <a16:creationId xmlns:a16="http://schemas.microsoft.com/office/drawing/2014/main" id="{2FBAD82E-E5D0-8EA5-D7A8-B0A98719797D}"/>
                </a:ext>
              </a:extLst>
            </p:cNvPr>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3451;p56">
              <a:extLst>
                <a:ext uri="{FF2B5EF4-FFF2-40B4-BE49-F238E27FC236}">
                  <a16:creationId xmlns:a16="http://schemas.microsoft.com/office/drawing/2014/main" id="{CE8ADA43-3276-FB37-6540-0580E0E70F6B}"/>
                </a:ext>
              </a:extLst>
            </p:cNvPr>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3452;p56">
              <a:extLst>
                <a:ext uri="{FF2B5EF4-FFF2-40B4-BE49-F238E27FC236}">
                  <a16:creationId xmlns:a16="http://schemas.microsoft.com/office/drawing/2014/main" id="{CE0F4B22-04B5-2839-CF79-B8929D8ED4D6}"/>
                </a:ext>
              </a:extLst>
            </p:cNvPr>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3453;p56">
              <a:extLst>
                <a:ext uri="{FF2B5EF4-FFF2-40B4-BE49-F238E27FC236}">
                  <a16:creationId xmlns:a16="http://schemas.microsoft.com/office/drawing/2014/main" id="{21A5F3CF-58CD-EB4F-3260-6001E7180A27}"/>
                </a:ext>
              </a:extLst>
            </p:cNvPr>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30" name="Table 129">
            <a:extLst>
              <a:ext uri="{FF2B5EF4-FFF2-40B4-BE49-F238E27FC236}">
                <a16:creationId xmlns:a16="http://schemas.microsoft.com/office/drawing/2014/main" id="{66C9C843-0156-0B30-DF31-001F47419379}"/>
              </a:ext>
            </a:extLst>
          </p:cNvPr>
          <p:cNvGraphicFramePr>
            <a:graphicFrameLocks noGrp="1"/>
          </p:cNvGraphicFramePr>
          <p:nvPr>
            <p:extLst>
              <p:ext uri="{D42A27DB-BD31-4B8C-83A1-F6EECF244321}">
                <p14:modId xmlns:p14="http://schemas.microsoft.com/office/powerpoint/2010/main" val="2387608366"/>
              </p:ext>
            </p:extLst>
          </p:nvPr>
        </p:nvGraphicFramePr>
        <p:xfrm>
          <a:off x="2647507" y="116958"/>
          <a:ext cx="3519377" cy="4609213"/>
        </p:xfrm>
        <a:graphic>
          <a:graphicData uri="http://schemas.openxmlformats.org/drawingml/2006/table">
            <a:tbl>
              <a:tblPr firstRow="1" firstCol="1" bandRow="1">
                <a:tableStyleId>{589507D7-2DA0-4C21-950A-44B20FD92BA8}</a:tableStyleId>
              </a:tblPr>
              <a:tblGrid>
                <a:gridCol w="806800">
                  <a:extLst>
                    <a:ext uri="{9D8B030D-6E8A-4147-A177-3AD203B41FA5}">
                      <a16:colId xmlns:a16="http://schemas.microsoft.com/office/drawing/2014/main" val="352320164"/>
                    </a:ext>
                  </a:extLst>
                </a:gridCol>
                <a:gridCol w="1330772">
                  <a:extLst>
                    <a:ext uri="{9D8B030D-6E8A-4147-A177-3AD203B41FA5}">
                      <a16:colId xmlns:a16="http://schemas.microsoft.com/office/drawing/2014/main" val="1698980474"/>
                    </a:ext>
                  </a:extLst>
                </a:gridCol>
                <a:gridCol w="1381805">
                  <a:extLst>
                    <a:ext uri="{9D8B030D-6E8A-4147-A177-3AD203B41FA5}">
                      <a16:colId xmlns:a16="http://schemas.microsoft.com/office/drawing/2014/main" val="1043884061"/>
                    </a:ext>
                  </a:extLst>
                </a:gridCol>
              </a:tblGrid>
              <a:tr h="572646">
                <a:tc>
                  <a:txBody>
                    <a:bodyPr/>
                    <a:lstStyle/>
                    <a:p>
                      <a:pPr marL="3175" marR="0" indent="0">
                        <a:lnSpc>
                          <a:spcPct val="107000"/>
                        </a:lnSpc>
                        <a:spcBef>
                          <a:spcPts val="0"/>
                        </a:spcBef>
                        <a:spcAft>
                          <a:spcPts val="0"/>
                        </a:spcAft>
                      </a:pPr>
                      <a:r>
                        <a:rPr lang="en-IN" sz="500" kern="100" dirty="0">
                          <a:effectLst/>
                        </a:rPr>
                        <a:t>Product Name </a:t>
                      </a:r>
                      <a:endParaRPr lang="en-IN" sz="1200" kern="100" dirty="0">
                        <a:effectLst/>
                      </a:endParaRPr>
                    </a:p>
                    <a:p>
                      <a:pPr marL="3175" marR="0" indent="0">
                        <a:lnSpc>
                          <a:spcPct val="107000"/>
                        </a:lnSpc>
                        <a:spcBef>
                          <a:spcPts val="0"/>
                        </a:spcBef>
                        <a:spcAft>
                          <a:spcPts val="0"/>
                        </a:spcAft>
                      </a:pPr>
                      <a:r>
                        <a:rPr lang="en-IN" sz="500" kern="100" dirty="0">
                          <a:effectLst/>
                        </a:rPr>
                        <a:t> </a:t>
                      </a:r>
                      <a:endParaRPr lang="en-IN" sz="1200" b="1" kern="100" dirty="0">
                        <a:solidFill>
                          <a:srgbClr val="000000"/>
                        </a:solidFill>
                        <a:effectLst/>
                        <a:latin typeface="Calibri" panose="020F0502020204030204" pitchFamily="34" charset="0"/>
                        <a:ea typeface="Calibri" panose="020F0502020204030204" pitchFamily="34" charset="0"/>
                      </a:endParaRPr>
                    </a:p>
                  </a:txBody>
                  <a:tcPr marL="29612" marR="18895" marT="1410" marB="0">
                    <a:solidFill>
                      <a:schemeClr val="tx1"/>
                    </a:solidFill>
                  </a:tcPr>
                </a:tc>
                <a:tc gridSpan="2">
                  <a:txBody>
                    <a:bodyPr/>
                    <a:lstStyle/>
                    <a:p>
                      <a:pPr marL="19050" marR="0" indent="0">
                        <a:lnSpc>
                          <a:spcPct val="107000"/>
                        </a:lnSpc>
                        <a:spcBef>
                          <a:spcPts val="0"/>
                        </a:spcBef>
                        <a:spcAft>
                          <a:spcPts val="0"/>
                        </a:spcAft>
                      </a:pPr>
                      <a:r>
                        <a:rPr lang="en-IN" sz="500" kern="100">
                          <a:effectLst/>
                        </a:rPr>
                        <a:t>Ride Go </a:t>
                      </a:r>
                      <a:endParaRPr lang="en-IN" sz="1200" kern="100">
                        <a:effectLst/>
                      </a:endParaRPr>
                    </a:p>
                    <a:p>
                      <a:pPr marL="19050" marR="0" indent="0">
                        <a:lnSpc>
                          <a:spcPct val="107000"/>
                        </a:lnSpc>
                        <a:spcBef>
                          <a:spcPts val="0"/>
                        </a:spcBef>
                        <a:spcAft>
                          <a:spcPts val="0"/>
                        </a:spcAft>
                      </a:pPr>
                      <a:r>
                        <a:rPr lang="en-IN" sz="500" kern="100">
                          <a:effectLst/>
                        </a:rPr>
                        <a:t> </a:t>
                      </a:r>
                      <a:endParaRPr lang="en-IN" sz="1200" b="1" kern="100">
                        <a:solidFill>
                          <a:srgbClr val="000000"/>
                        </a:solidFill>
                        <a:effectLst/>
                        <a:latin typeface="Calibri" panose="020F0502020204030204" pitchFamily="34" charset="0"/>
                        <a:ea typeface="Calibri" panose="020F0502020204030204" pitchFamily="34" charset="0"/>
                      </a:endParaRPr>
                    </a:p>
                  </a:txBody>
                  <a:tcPr marL="29612" marR="18895" marT="1410" marB="0">
                    <a:solidFill>
                      <a:schemeClr val="tx1"/>
                    </a:solidFill>
                  </a:tcPr>
                </a:tc>
                <a:tc hMerge="1">
                  <a:txBody>
                    <a:bodyPr/>
                    <a:lstStyle/>
                    <a:p>
                      <a:endParaRPr lang="en-IN"/>
                    </a:p>
                  </a:txBody>
                  <a:tcPr/>
                </a:tc>
                <a:extLst>
                  <a:ext uri="{0D108BD9-81ED-4DB2-BD59-A6C34878D82A}">
                    <a16:rowId xmlns:a16="http://schemas.microsoft.com/office/drawing/2014/main" val="1163096556"/>
                  </a:ext>
                </a:extLst>
              </a:tr>
              <a:tr h="386628">
                <a:tc>
                  <a:txBody>
                    <a:bodyPr/>
                    <a:lstStyle/>
                    <a:p>
                      <a:pPr marL="3175" marR="0" indent="0">
                        <a:lnSpc>
                          <a:spcPct val="107000"/>
                        </a:lnSpc>
                        <a:spcBef>
                          <a:spcPts val="0"/>
                        </a:spcBef>
                        <a:spcAft>
                          <a:spcPts val="0"/>
                        </a:spcAft>
                      </a:pPr>
                      <a:r>
                        <a:rPr lang="en-IN" sz="500" kern="100">
                          <a:effectLst/>
                        </a:rPr>
                        <a:t>What does it do? </a:t>
                      </a:r>
                      <a:endParaRPr lang="en-IN" sz="1200" kern="100">
                        <a:effectLst/>
                      </a:endParaRPr>
                    </a:p>
                    <a:p>
                      <a:pPr marL="3175" marR="0" indent="0">
                        <a:lnSpc>
                          <a:spcPct val="107000"/>
                        </a:lnSpc>
                        <a:spcBef>
                          <a:spcPts val="0"/>
                        </a:spcBef>
                        <a:spcAft>
                          <a:spcPts val="0"/>
                        </a:spcAft>
                      </a:pPr>
                      <a:r>
                        <a:rPr lang="en-IN" sz="500" kern="100">
                          <a:effectLst/>
                        </a:rPr>
                        <a:t> </a:t>
                      </a:r>
                      <a:endParaRPr lang="en-IN" sz="1200" b="1" kern="100">
                        <a:solidFill>
                          <a:srgbClr val="000000"/>
                        </a:solidFill>
                        <a:effectLst/>
                        <a:latin typeface="Calibri" panose="020F0502020204030204" pitchFamily="34" charset="0"/>
                        <a:ea typeface="Calibri" panose="020F0502020204030204" pitchFamily="34" charset="0"/>
                      </a:endParaRPr>
                    </a:p>
                  </a:txBody>
                  <a:tcPr marL="29612" marR="18895" marT="1410" marB="0">
                    <a:solidFill>
                      <a:schemeClr val="tx1"/>
                    </a:solidFill>
                  </a:tcPr>
                </a:tc>
                <a:tc gridSpan="2">
                  <a:txBody>
                    <a:bodyPr/>
                    <a:lstStyle/>
                    <a:p>
                      <a:pPr marL="0" marR="0" indent="0">
                        <a:lnSpc>
                          <a:spcPct val="107000"/>
                        </a:lnSpc>
                        <a:spcBef>
                          <a:spcPts val="0"/>
                        </a:spcBef>
                        <a:spcAft>
                          <a:spcPts val="0"/>
                        </a:spcAft>
                      </a:pPr>
                      <a:r>
                        <a:rPr lang="en-IN" sz="500" kern="100" dirty="0">
                          <a:effectLst/>
                        </a:rPr>
                        <a:t>Ride Go is a ride-sharing platform that connects passengers with drivers for convenient and affordable transportation. </a:t>
                      </a:r>
                      <a:endParaRPr lang="en-IN" sz="1200" b="1" kern="100" dirty="0">
                        <a:solidFill>
                          <a:srgbClr val="000000"/>
                        </a:solidFill>
                        <a:effectLst/>
                        <a:latin typeface="Calibri" panose="020F0502020204030204" pitchFamily="34" charset="0"/>
                        <a:ea typeface="Calibri" panose="020F0502020204030204" pitchFamily="34" charset="0"/>
                      </a:endParaRPr>
                    </a:p>
                  </a:txBody>
                  <a:tcPr marL="29612" marR="18895" marT="1410" marB="0">
                    <a:solidFill>
                      <a:schemeClr val="tx1"/>
                    </a:solidFill>
                  </a:tcPr>
                </a:tc>
                <a:tc hMerge="1">
                  <a:txBody>
                    <a:bodyPr/>
                    <a:lstStyle/>
                    <a:p>
                      <a:endParaRPr lang="en-IN"/>
                    </a:p>
                  </a:txBody>
                  <a:tcPr/>
                </a:tc>
                <a:extLst>
                  <a:ext uri="{0D108BD9-81ED-4DB2-BD59-A6C34878D82A}">
                    <a16:rowId xmlns:a16="http://schemas.microsoft.com/office/drawing/2014/main" val="356488490"/>
                  </a:ext>
                </a:extLst>
              </a:tr>
              <a:tr h="757207">
                <a:tc>
                  <a:txBody>
                    <a:bodyPr/>
                    <a:lstStyle/>
                    <a:p>
                      <a:pPr marL="3175" marR="0" indent="0">
                        <a:lnSpc>
                          <a:spcPct val="107000"/>
                        </a:lnSpc>
                        <a:spcBef>
                          <a:spcPts val="0"/>
                        </a:spcBef>
                        <a:spcAft>
                          <a:spcPts val="0"/>
                        </a:spcAft>
                      </a:pPr>
                      <a:r>
                        <a:rPr lang="en-IN" sz="500" kern="100">
                          <a:effectLst/>
                        </a:rPr>
                        <a:t>Where is it available? </a:t>
                      </a:r>
                      <a:endParaRPr lang="en-IN" sz="1200" b="1" kern="100">
                        <a:solidFill>
                          <a:srgbClr val="000000"/>
                        </a:solidFill>
                        <a:effectLst/>
                        <a:latin typeface="Calibri" panose="020F0502020204030204" pitchFamily="34" charset="0"/>
                        <a:ea typeface="Calibri" panose="020F0502020204030204" pitchFamily="34" charset="0"/>
                      </a:endParaRPr>
                    </a:p>
                  </a:txBody>
                  <a:tcPr marL="29612" marR="18895" marT="1410" marB="0">
                    <a:solidFill>
                      <a:schemeClr val="tx1"/>
                    </a:solidFill>
                  </a:tcPr>
                </a:tc>
                <a:tc>
                  <a:txBody>
                    <a:bodyPr/>
                    <a:lstStyle/>
                    <a:p>
                      <a:pPr marL="0" marR="0" indent="0">
                        <a:lnSpc>
                          <a:spcPct val="107000"/>
                        </a:lnSpc>
                        <a:spcBef>
                          <a:spcPts val="0"/>
                        </a:spcBef>
                        <a:spcAft>
                          <a:spcPts val="0"/>
                        </a:spcAft>
                      </a:pPr>
                      <a:r>
                        <a:rPr lang="en-IN" sz="500" kern="100" dirty="0">
                          <a:effectLst/>
                        </a:rPr>
                        <a:t>Ride Go is currently available in major cities across Ontario, CA, including Kitchener, Waterloo, Cambridge, and Toronto, and it plans to expand to other cities. </a:t>
                      </a:r>
                      <a:endParaRPr lang="en-IN" sz="1200" b="1" kern="100" dirty="0">
                        <a:solidFill>
                          <a:srgbClr val="000000"/>
                        </a:solidFill>
                        <a:effectLst/>
                        <a:latin typeface="Calibri" panose="020F0502020204030204" pitchFamily="34" charset="0"/>
                        <a:ea typeface="Calibri" panose="020F0502020204030204" pitchFamily="34" charset="0"/>
                      </a:endParaRPr>
                    </a:p>
                  </a:txBody>
                  <a:tcPr marL="29612" marR="18895" marT="1410" marB="0">
                    <a:solidFill>
                      <a:schemeClr val="tx1"/>
                    </a:solidFill>
                  </a:tcPr>
                </a:tc>
                <a:tc>
                  <a:txBody>
                    <a:bodyPr/>
                    <a:lstStyle/>
                    <a:p>
                      <a:pPr marL="0" marR="0" indent="0">
                        <a:lnSpc>
                          <a:spcPct val="107000"/>
                        </a:lnSpc>
                        <a:spcBef>
                          <a:spcPts val="0"/>
                        </a:spcBef>
                        <a:spcAft>
                          <a:spcPts val="0"/>
                        </a:spcAft>
                      </a:pPr>
                      <a:r>
                        <a:rPr lang="en-IN" sz="500" kern="100">
                          <a:effectLst/>
                        </a:rPr>
                        <a:t> </a:t>
                      </a:r>
                      <a:endParaRPr lang="en-IN" sz="1200" b="1" kern="100">
                        <a:solidFill>
                          <a:srgbClr val="000000"/>
                        </a:solidFill>
                        <a:effectLst/>
                        <a:latin typeface="Calibri" panose="020F0502020204030204" pitchFamily="34" charset="0"/>
                        <a:ea typeface="Calibri" panose="020F0502020204030204" pitchFamily="34" charset="0"/>
                      </a:endParaRPr>
                    </a:p>
                  </a:txBody>
                  <a:tcPr marL="29612" marR="18895" marT="1410" marB="0">
                    <a:solidFill>
                      <a:schemeClr val="tx1"/>
                    </a:solidFill>
                  </a:tcPr>
                </a:tc>
                <a:extLst>
                  <a:ext uri="{0D108BD9-81ED-4DB2-BD59-A6C34878D82A}">
                    <a16:rowId xmlns:a16="http://schemas.microsoft.com/office/drawing/2014/main" val="692981417"/>
                  </a:ext>
                </a:extLst>
              </a:tr>
              <a:tr h="1365060">
                <a:tc>
                  <a:txBody>
                    <a:bodyPr/>
                    <a:lstStyle/>
                    <a:p>
                      <a:pPr marL="3175" marR="0" indent="0">
                        <a:lnSpc>
                          <a:spcPct val="107000"/>
                        </a:lnSpc>
                        <a:spcBef>
                          <a:spcPts val="0"/>
                        </a:spcBef>
                        <a:spcAft>
                          <a:spcPts val="0"/>
                        </a:spcAft>
                      </a:pPr>
                      <a:r>
                        <a:rPr lang="en-IN" sz="500" kern="100">
                          <a:effectLst/>
                        </a:rPr>
                        <a:t>Existing ML use cases </a:t>
                      </a:r>
                      <a:endParaRPr lang="en-IN" sz="1200" b="1" kern="100">
                        <a:solidFill>
                          <a:srgbClr val="000000"/>
                        </a:solidFill>
                        <a:effectLst/>
                        <a:latin typeface="Calibri" panose="020F0502020204030204" pitchFamily="34" charset="0"/>
                        <a:ea typeface="Calibri" panose="020F0502020204030204" pitchFamily="34" charset="0"/>
                      </a:endParaRPr>
                    </a:p>
                  </a:txBody>
                  <a:tcPr marL="29612" marR="18895" marT="1410" marB="0">
                    <a:solidFill>
                      <a:schemeClr val="tx1"/>
                    </a:solidFill>
                  </a:tcPr>
                </a:tc>
                <a:tc gridSpan="2">
                  <a:txBody>
                    <a:bodyPr/>
                    <a:lstStyle/>
                    <a:p>
                      <a:pPr marL="342900" marR="173355" lvl="0" indent="-342900" algn="just" fontAlgn="base">
                        <a:lnSpc>
                          <a:spcPct val="107000"/>
                        </a:lnSpc>
                        <a:spcBef>
                          <a:spcPts val="0"/>
                        </a:spcBef>
                        <a:spcAft>
                          <a:spcPts val="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Route Optimization: Ride Go uses machine learning to optimize routes for drivers, considering traffic conditions, distance, and passenger locations to reduce travel time and fuel consumption. </a:t>
                      </a:r>
                      <a:endParaRPr lang="en-IN" sz="1200" u="none" strike="noStrike" kern="100" dirty="0">
                        <a:effectLst/>
                        <a:uFill>
                          <a:solidFill>
                            <a:srgbClr val="000000"/>
                          </a:solidFill>
                        </a:uFill>
                      </a:endParaRPr>
                    </a:p>
                    <a:p>
                      <a:pPr marL="342900" marR="173355" lvl="0" indent="-342900" algn="just" fontAlgn="base">
                        <a:lnSpc>
                          <a:spcPct val="107000"/>
                        </a:lnSpc>
                        <a:spcBef>
                          <a:spcPts val="0"/>
                        </a:spcBef>
                        <a:spcAft>
                          <a:spcPts val="1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Dynamic Pricing: The platform employs ML algorithms to calculate fares based on demand and supply factors, ensuring fair pricing for passengers and drivers. </a:t>
                      </a:r>
                      <a:endParaRPr lang="en-IN" sz="1200" u="none" strike="noStrike" kern="100" dirty="0">
                        <a:effectLst/>
                        <a:uFill>
                          <a:solidFill>
                            <a:srgbClr val="000000"/>
                          </a:solidFill>
                        </a:uFill>
                      </a:endParaRPr>
                    </a:p>
                    <a:p>
                      <a:pPr marL="342900" marR="173355" lvl="0" indent="-342900" algn="just" fontAlgn="base">
                        <a:lnSpc>
                          <a:spcPct val="107000"/>
                        </a:lnSpc>
                        <a:spcBef>
                          <a:spcPts val="0"/>
                        </a:spcBef>
                        <a:spcAft>
                          <a:spcPts val="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Driver Allocation: ML algorithms match passengers with the most suitable driver based on proximity, driver rating, and vehicle type, enhancing the overall user experience. </a:t>
                      </a:r>
                      <a:endParaRPr lang="en-IN" sz="1200" b="1"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txBody>
                  <a:tcPr marL="29612" marR="18895" marT="1410" marB="0">
                    <a:solidFill>
                      <a:schemeClr val="tx1"/>
                    </a:solidFill>
                  </a:tcPr>
                </a:tc>
                <a:tc hMerge="1">
                  <a:txBody>
                    <a:bodyPr/>
                    <a:lstStyle/>
                    <a:p>
                      <a:endParaRPr lang="en-IN"/>
                    </a:p>
                  </a:txBody>
                  <a:tcPr/>
                </a:tc>
                <a:extLst>
                  <a:ext uri="{0D108BD9-81ED-4DB2-BD59-A6C34878D82A}">
                    <a16:rowId xmlns:a16="http://schemas.microsoft.com/office/drawing/2014/main" val="1651842888"/>
                  </a:ext>
                </a:extLst>
              </a:tr>
              <a:tr h="1527672">
                <a:tc>
                  <a:txBody>
                    <a:bodyPr/>
                    <a:lstStyle/>
                    <a:p>
                      <a:pPr marL="3175" marR="0" indent="0">
                        <a:lnSpc>
                          <a:spcPct val="107000"/>
                        </a:lnSpc>
                        <a:spcBef>
                          <a:spcPts val="0"/>
                        </a:spcBef>
                        <a:spcAft>
                          <a:spcPts val="0"/>
                        </a:spcAft>
                      </a:pPr>
                      <a:r>
                        <a:rPr lang="en-IN" sz="500" kern="100">
                          <a:effectLst/>
                        </a:rPr>
                        <a:t>Your Role </a:t>
                      </a:r>
                      <a:endParaRPr lang="en-IN" sz="1200" b="1" kern="100">
                        <a:solidFill>
                          <a:srgbClr val="000000"/>
                        </a:solidFill>
                        <a:effectLst/>
                        <a:latin typeface="Calibri" panose="020F0502020204030204" pitchFamily="34" charset="0"/>
                        <a:ea typeface="Calibri" panose="020F0502020204030204" pitchFamily="34" charset="0"/>
                      </a:endParaRPr>
                    </a:p>
                  </a:txBody>
                  <a:tcPr marL="29612" marR="18895" marT="1410" marB="0">
                    <a:solidFill>
                      <a:schemeClr val="tx1"/>
                    </a:solidFill>
                  </a:tcPr>
                </a:tc>
                <a:tc gridSpan="2">
                  <a:txBody>
                    <a:bodyPr/>
                    <a:lstStyle/>
                    <a:p>
                      <a:pPr marL="342900" marR="0" lvl="0" indent="-342900" fontAlgn="base">
                        <a:lnSpc>
                          <a:spcPct val="100000"/>
                        </a:lnSpc>
                        <a:spcBef>
                          <a:spcPts val="0"/>
                        </a:spcBef>
                        <a:spcAft>
                          <a:spcPts val="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Product Manager: Define and prioritize features, oversee product development, and ensure that Ride Go meets the needs of both passengers and drivers. </a:t>
                      </a:r>
                      <a:endParaRPr lang="en-IN" sz="1200" u="none" strike="noStrike" kern="100" dirty="0">
                        <a:effectLst/>
                        <a:uFill>
                          <a:solidFill>
                            <a:srgbClr val="000000"/>
                          </a:solidFill>
                        </a:uFill>
                      </a:endParaRPr>
                    </a:p>
                    <a:p>
                      <a:pPr marL="342900" marR="0" lvl="0" indent="-342900" fontAlgn="base">
                        <a:lnSpc>
                          <a:spcPct val="100000"/>
                        </a:lnSpc>
                        <a:spcBef>
                          <a:spcPts val="0"/>
                        </a:spcBef>
                        <a:spcAft>
                          <a:spcPts val="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Data Scientist: Develop and refine ML models for route optimization, dynamic pricing, and driver allocation, improving the efficiency and effectiveness of the platform. </a:t>
                      </a:r>
                      <a:endParaRPr lang="en-IN" sz="1200" u="none" strike="noStrike" kern="100" dirty="0">
                        <a:effectLst/>
                        <a:uFill>
                          <a:solidFill>
                            <a:srgbClr val="000000"/>
                          </a:solidFill>
                        </a:uFill>
                      </a:endParaRPr>
                    </a:p>
                    <a:p>
                      <a:pPr marL="342900" marR="0" lvl="0" indent="-342900" fontAlgn="base">
                        <a:lnSpc>
                          <a:spcPct val="107000"/>
                        </a:lnSpc>
                        <a:spcBef>
                          <a:spcPts val="0"/>
                        </a:spcBef>
                        <a:spcAft>
                          <a:spcPts val="1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UX Designer: Design user-friendly interfaces for the Ride Go app, emphasizing ease of use, accessibility, and a seamless booking experience for passengers and drivers. </a:t>
                      </a:r>
                      <a:endParaRPr lang="en-IN" sz="1200" u="none" strike="noStrike" kern="100" dirty="0">
                        <a:effectLst/>
                        <a:uFill>
                          <a:solidFill>
                            <a:srgbClr val="000000"/>
                          </a:solidFill>
                        </a:uFill>
                      </a:endParaRPr>
                    </a:p>
                    <a:p>
                      <a:pPr marL="342900" marR="0" lvl="0" indent="-342900" fontAlgn="base">
                        <a:lnSpc>
                          <a:spcPct val="107000"/>
                        </a:lnSpc>
                        <a:spcBef>
                          <a:spcPts val="0"/>
                        </a:spcBef>
                        <a:spcAft>
                          <a:spcPts val="0"/>
                        </a:spcAft>
                        <a:buClr>
                          <a:srgbClr val="000000"/>
                        </a:buClr>
                        <a:buSzPts val="1200"/>
                        <a:buFont typeface="Arial" panose="020B0604020202020204" pitchFamily="34" charset="0"/>
                        <a:buChar char="•"/>
                      </a:pPr>
                      <a:r>
                        <a:rPr lang="en-IN" sz="500" u="none" strike="noStrike" kern="100" dirty="0">
                          <a:effectLst/>
                          <a:uFill>
                            <a:solidFill>
                              <a:srgbClr val="000000"/>
                            </a:solidFill>
                          </a:uFill>
                        </a:rPr>
                        <a:t>Marketing Manager: Develop marketing campaigns to promote Ride Go, increase user acquisition and retention, and establish Ride Go as a leading ride-sharing platform in India. </a:t>
                      </a:r>
                      <a:endParaRPr lang="en-IN" sz="1200" b="1"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txBody>
                  <a:tcPr marL="29612" marR="18895" marT="1410" marB="0">
                    <a:solidFill>
                      <a:schemeClr val="tx1"/>
                    </a:solidFill>
                  </a:tcPr>
                </a:tc>
                <a:tc hMerge="1">
                  <a:txBody>
                    <a:bodyPr/>
                    <a:lstStyle/>
                    <a:p>
                      <a:endParaRPr lang="en-IN"/>
                    </a:p>
                  </a:txBody>
                  <a:tcPr/>
                </a:tc>
                <a:extLst>
                  <a:ext uri="{0D108BD9-81ED-4DB2-BD59-A6C34878D82A}">
                    <a16:rowId xmlns:a16="http://schemas.microsoft.com/office/drawing/2014/main" val="2007410180"/>
                  </a:ext>
                </a:extLst>
              </a:tr>
            </a:tbl>
          </a:graphicData>
        </a:graphic>
      </p:graphicFrame>
    </p:spTree>
    <p:extLst>
      <p:ext uri="{BB962C8B-B14F-4D97-AF65-F5344CB8AC3E}">
        <p14:creationId xmlns:p14="http://schemas.microsoft.com/office/powerpoint/2010/main" val="19181426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F2189-F119-7405-1A62-D42F5A637560}"/>
              </a:ext>
            </a:extLst>
          </p:cNvPr>
          <p:cNvSpPr>
            <a:spLocks noGrp="1"/>
          </p:cNvSpPr>
          <p:nvPr>
            <p:ph type="title"/>
          </p:nvPr>
        </p:nvSpPr>
        <p:spPr>
          <a:xfrm>
            <a:off x="719999" y="77815"/>
            <a:ext cx="7704000" cy="572700"/>
          </a:xfrm>
        </p:spPr>
        <p:txBody>
          <a:bodyPr/>
          <a:lstStyle/>
          <a:p>
            <a:r>
              <a:rPr lang="en-US" dirty="0"/>
              <a:t>Sprint 1</a:t>
            </a:r>
          </a:p>
        </p:txBody>
      </p:sp>
      <p:grpSp>
        <p:nvGrpSpPr>
          <p:cNvPr id="5" name="Google Shape;3036;p55">
            <a:extLst>
              <a:ext uri="{FF2B5EF4-FFF2-40B4-BE49-F238E27FC236}">
                <a16:creationId xmlns:a16="http://schemas.microsoft.com/office/drawing/2014/main" id="{884B933B-75C2-7C48-B19D-EE69E30C8219}"/>
              </a:ext>
            </a:extLst>
          </p:cNvPr>
          <p:cNvGrpSpPr/>
          <p:nvPr/>
        </p:nvGrpSpPr>
        <p:grpSpPr>
          <a:xfrm>
            <a:off x="6901041" y="364165"/>
            <a:ext cx="1958654" cy="1262223"/>
            <a:chOff x="229225" y="549050"/>
            <a:chExt cx="7161750" cy="4615275"/>
          </a:xfrm>
          <a:solidFill>
            <a:srgbClr val="D75479"/>
          </a:solidFill>
        </p:grpSpPr>
        <p:sp>
          <p:nvSpPr>
            <p:cNvPr id="6" name="Google Shape;3037;p55">
              <a:extLst>
                <a:ext uri="{FF2B5EF4-FFF2-40B4-BE49-F238E27FC236}">
                  <a16:creationId xmlns:a16="http://schemas.microsoft.com/office/drawing/2014/main" id="{4C64711D-234F-26CC-58BC-1BA37D834CA1}"/>
                </a:ext>
              </a:extLst>
            </p:cNvPr>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038;p55">
              <a:extLst>
                <a:ext uri="{FF2B5EF4-FFF2-40B4-BE49-F238E27FC236}">
                  <a16:creationId xmlns:a16="http://schemas.microsoft.com/office/drawing/2014/main" id="{1B53C01C-24C3-FBBB-313A-66A0ED5F42BE}"/>
                </a:ext>
              </a:extLst>
            </p:cNvPr>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039;p55">
              <a:extLst>
                <a:ext uri="{FF2B5EF4-FFF2-40B4-BE49-F238E27FC236}">
                  <a16:creationId xmlns:a16="http://schemas.microsoft.com/office/drawing/2014/main" id="{8B72F76B-F28E-63C9-F034-CDC533C49614}"/>
                </a:ext>
              </a:extLst>
            </p:cNvPr>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040;p55">
              <a:extLst>
                <a:ext uri="{FF2B5EF4-FFF2-40B4-BE49-F238E27FC236}">
                  <a16:creationId xmlns:a16="http://schemas.microsoft.com/office/drawing/2014/main" id="{D4DC811A-9B8B-6AF7-1140-C187401091FC}"/>
                </a:ext>
              </a:extLst>
            </p:cNvPr>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041;p55">
              <a:extLst>
                <a:ext uri="{FF2B5EF4-FFF2-40B4-BE49-F238E27FC236}">
                  <a16:creationId xmlns:a16="http://schemas.microsoft.com/office/drawing/2014/main" id="{B28F0E51-5E18-3C3D-C2C9-1D4317BB31C6}"/>
                </a:ext>
              </a:extLst>
            </p:cNvPr>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042;p55">
              <a:extLst>
                <a:ext uri="{FF2B5EF4-FFF2-40B4-BE49-F238E27FC236}">
                  <a16:creationId xmlns:a16="http://schemas.microsoft.com/office/drawing/2014/main" id="{2970EFDA-D91F-E705-497A-2D5D5C03D884}"/>
                </a:ext>
              </a:extLst>
            </p:cNvPr>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043;p55">
              <a:extLst>
                <a:ext uri="{FF2B5EF4-FFF2-40B4-BE49-F238E27FC236}">
                  <a16:creationId xmlns:a16="http://schemas.microsoft.com/office/drawing/2014/main" id="{134E73C0-412D-137D-8E0B-8176FA65942F}"/>
                </a:ext>
              </a:extLst>
            </p:cNvPr>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044;p55">
              <a:extLst>
                <a:ext uri="{FF2B5EF4-FFF2-40B4-BE49-F238E27FC236}">
                  <a16:creationId xmlns:a16="http://schemas.microsoft.com/office/drawing/2014/main" id="{8839F43D-2535-3A83-689F-310AC8BD5D9A}"/>
                </a:ext>
              </a:extLst>
            </p:cNvPr>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045;p55">
              <a:extLst>
                <a:ext uri="{FF2B5EF4-FFF2-40B4-BE49-F238E27FC236}">
                  <a16:creationId xmlns:a16="http://schemas.microsoft.com/office/drawing/2014/main" id="{BA99E5B0-F98E-C1BB-EC3B-07BFA830783D}"/>
                </a:ext>
              </a:extLst>
            </p:cNvPr>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046;p55">
              <a:extLst>
                <a:ext uri="{FF2B5EF4-FFF2-40B4-BE49-F238E27FC236}">
                  <a16:creationId xmlns:a16="http://schemas.microsoft.com/office/drawing/2014/main" id="{533A660A-30B7-93C6-0BFF-00D82E880AF8}"/>
                </a:ext>
              </a:extLst>
            </p:cNvPr>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047;p55">
              <a:extLst>
                <a:ext uri="{FF2B5EF4-FFF2-40B4-BE49-F238E27FC236}">
                  <a16:creationId xmlns:a16="http://schemas.microsoft.com/office/drawing/2014/main" id="{5D11A213-F9CA-0519-8BCB-A4958CE7B6A4}"/>
                </a:ext>
              </a:extLst>
            </p:cNvPr>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048;p55">
              <a:extLst>
                <a:ext uri="{FF2B5EF4-FFF2-40B4-BE49-F238E27FC236}">
                  <a16:creationId xmlns:a16="http://schemas.microsoft.com/office/drawing/2014/main" id="{66981C58-E794-8B8B-8E35-7C69F1CA524B}"/>
                </a:ext>
              </a:extLst>
            </p:cNvPr>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049;p55">
              <a:extLst>
                <a:ext uri="{FF2B5EF4-FFF2-40B4-BE49-F238E27FC236}">
                  <a16:creationId xmlns:a16="http://schemas.microsoft.com/office/drawing/2014/main" id="{A99E314B-9D78-5CD9-8EE7-1FA92F77974B}"/>
                </a:ext>
              </a:extLst>
            </p:cNvPr>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050;p55">
              <a:extLst>
                <a:ext uri="{FF2B5EF4-FFF2-40B4-BE49-F238E27FC236}">
                  <a16:creationId xmlns:a16="http://schemas.microsoft.com/office/drawing/2014/main" id="{3AAE305B-A9B1-1DDD-140B-D2C1F2FC619A}"/>
                </a:ext>
              </a:extLst>
            </p:cNvPr>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051;p55">
              <a:extLst>
                <a:ext uri="{FF2B5EF4-FFF2-40B4-BE49-F238E27FC236}">
                  <a16:creationId xmlns:a16="http://schemas.microsoft.com/office/drawing/2014/main" id="{95218EF8-A919-9145-BB95-07AFC7BFE68F}"/>
                </a:ext>
              </a:extLst>
            </p:cNvPr>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052;p55">
              <a:extLst>
                <a:ext uri="{FF2B5EF4-FFF2-40B4-BE49-F238E27FC236}">
                  <a16:creationId xmlns:a16="http://schemas.microsoft.com/office/drawing/2014/main" id="{0B5C0E2D-C712-D603-2D19-12A9CDEB6BBE}"/>
                </a:ext>
              </a:extLst>
            </p:cNvPr>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053;p55">
              <a:extLst>
                <a:ext uri="{FF2B5EF4-FFF2-40B4-BE49-F238E27FC236}">
                  <a16:creationId xmlns:a16="http://schemas.microsoft.com/office/drawing/2014/main" id="{AC8ED733-12A6-B5BB-C3AD-2E386E9EE2AC}"/>
                </a:ext>
              </a:extLst>
            </p:cNvPr>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054;p55">
              <a:extLst>
                <a:ext uri="{FF2B5EF4-FFF2-40B4-BE49-F238E27FC236}">
                  <a16:creationId xmlns:a16="http://schemas.microsoft.com/office/drawing/2014/main" id="{463212E1-BBF1-79C1-C724-EC8DF8C5B714}"/>
                </a:ext>
              </a:extLst>
            </p:cNvPr>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055;p55">
              <a:extLst>
                <a:ext uri="{FF2B5EF4-FFF2-40B4-BE49-F238E27FC236}">
                  <a16:creationId xmlns:a16="http://schemas.microsoft.com/office/drawing/2014/main" id="{C74EB352-7636-8BFF-AB0A-B565BBEA5AC1}"/>
                </a:ext>
              </a:extLst>
            </p:cNvPr>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056;p55">
              <a:extLst>
                <a:ext uri="{FF2B5EF4-FFF2-40B4-BE49-F238E27FC236}">
                  <a16:creationId xmlns:a16="http://schemas.microsoft.com/office/drawing/2014/main" id="{49A25E74-54EA-6718-BC24-E5A983FE82F1}"/>
                </a:ext>
              </a:extLst>
            </p:cNvPr>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057;p55">
              <a:extLst>
                <a:ext uri="{FF2B5EF4-FFF2-40B4-BE49-F238E27FC236}">
                  <a16:creationId xmlns:a16="http://schemas.microsoft.com/office/drawing/2014/main" id="{7FF57C8E-4D48-7313-8896-D1DCE7F2F74B}"/>
                </a:ext>
              </a:extLst>
            </p:cNvPr>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058;p55">
              <a:extLst>
                <a:ext uri="{FF2B5EF4-FFF2-40B4-BE49-F238E27FC236}">
                  <a16:creationId xmlns:a16="http://schemas.microsoft.com/office/drawing/2014/main" id="{A61C406A-D3E5-8148-A2B1-9D3FFDD57A7A}"/>
                </a:ext>
              </a:extLst>
            </p:cNvPr>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059;p55">
              <a:extLst>
                <a:ext uri="{FF2B5EF4-FFF2-40B4-BE49-F238E27FC236}">
                  <a16:creationId xmlns:a16="http://schemas.microsoft.com/office/drawing/2014/main" id="{B1EFEFE1-E3D1-3B36-5E91-0963087AAC54}"/>
                </a:ext>
              </a:extLst>
            </p:cNvPr>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060;p55">
              <a:extLst>
                <a:ext uri="{FF2B5EF4-FFF2-40B4-BE49-F238E27FC236}">
                  <a16:creationId xmlns:a16="http://schemas.microsoft.com/office/drawing/2014/main" id="{DCF73CB5-C6DC-E895-7973-46FFBF217358}"/>
                </a:ext>
              </a:extLst>
            </p:cNvPr>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61;p55">
              <a:extLst>
                <a:ext uri="{FF2B5EF4-FFF2-40B4-BE49-F238E27FC236}">
                  <a16:creationId xmlns:a16="http://schemas.microsoft.com/office/drawing/2014/main" id="{BCC872DE-90D1-2FDF-7CCF-CBA898ADB7DD}"/>
                </a:ext>
              </a:extLst>
            </p:cNvPr>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062;p55">
              <a:extLst>
                <a:ext uri="{FF2B5EF4-FFF2-40B4-BE49-F238E27FC236}">
                  <a16:creationId xmlns:a16="http://schemas.microsoft.com/office/drawing/2014/main" id="{330B6AD1-426A-405B-CA33-B8BE13BD2104}"/>
                </a:ext>
              </a:extLst>
            </p:cNvPr>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063;p55">
              <a:extLst>
                <a:ext uri="{FF2B5EF4-FFF2-40B4-BE49-F238E27FC236}">
                  <a16:creationId xmlns:a16="http://schemas.microsoft.com/office/drawing/2014/main" id="{401A04A0-69FA-4928-6FD7-D2B0121DECE6}"/>
                </a:ext>
              </a:extLst>
            </p:cNvPr>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064;p55">
              <a:extLst>
                <a:ext uri="{FF2B5EF4-FFF2-40B4-BE49-F238E27FC236}">
                  <a16:creationId xmlns:a16="http://schemas.microsoft.com/office/drawing/2014/main" id="{22F183F2-7DC9-5467-E779-C78055B50E1C}"/>
                </a:ext>
              </a:extLst>
            </p:cNvPr>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065;p55">
              <a:extLst>
                <a:ext uri="{FF2B5EF4-FFF2-40B4-BE49-F238E27FC236}">
                  <a16:creationId xmlns:a16="http://schemas.microsoft.com/office/drawing/2014/main" id="{6D4243A7-A19E-A62A-7DDF-88D342D97B15}"/>
                </a:ext>
              </a:extLst>
            </p:cNvPr>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066;p55">
              <a:extLst>
                <a:ext uri="{FF2B5EF4-FFF2-40B4-BE49-F238E27FC236}">
                  <a16:creationId xmlns:a16="http://schemas.microsoft.com/office/drawing/2014/main" id="{871DAC9B-19DC-5782-FE60-1DCC51FBFAF8}"/>
                </a:ext>
              </a:extLst>
            </p:cNvPr>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067;p55">
              <a:extLst>
                <a:ext uri="{FF2B5EF4-FFF2-40B4-BE49-F238E27FC236}">
                  <a16:creationId xmlns:a16="http://schemas.microsoft.com/office/drawing/2014/main" id="{EE34A8FE-C767-4C1F-1D3D-038FCAEE3971}"/>
                </a:ext>
              </a:extLst>
            </p:cNvPr>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068;p55">
              <a:extLst>
                <a:ext uri="{FF2B5EF4-FFF2-40B4-BE49-F238E27FC236}">
                  <a16:creationId xmlns:a16="http://schemas.microsoft.com/office/drawing/2014/main" id="{3081FE41-44D8-9CA9-855A-4D579F8DE523}"/>
                </a:ext>
              </a:extLst>
            </p:cNvPr>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069;p55">
              <a:extLst>
                <a:ext uri="{FF2B5EF4-FFF2-40B4-BE49-F238E27FC236}">
                  <a16:creationId xmlns:a16="http://schemas.microsoft.com/office/drawing/2014/main" id="{3FC3A94B-C254-09BF-906F-ED0CEF6A5BA4}"/>
                </a:ext>
              </a:extLst>
            </p:cNvPr>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070;p55">
              <a:extLst>
                <a:ext uri="{FF2B5EF4-FFF2-40B4-BE49-F238E27FC236}">
                  <a16:creationId xmlns:a16="http://schemas.microsoft.com/office/drawing/2014/main" id="{322C80A9-FE6F-79A4-3AE9-0CFF7CB5912F}"/>
                </a:ext>
              </a:extLst>
            </p:cNvPr>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071;p55">
              <a:extLst>
                <a:ext uri="{FF2B5EF4-FFF2-40B4-BE49-F238E27FC236}">
                  <a16:creationId xmlns:a16="http://schemas.microsoft.com/office/drawing/2014/main" id="{22712A15-6501-A3BD-DB8A-B723D55D745C}"/>
                </a:ext>
              </a:extLst>
            </p:cNvPr>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072;p55">
              <a:extLst>
                <a:ext uri="{FF2B5EF4-FFF2-40B4-BE49-F238E27FC236}">
                  <a16:creationId xmlns:a16="http://schemas.microsoft.com/office/drawing/2014/main" id="{756AA8CC-3352-59E3-BDDE-E58BC8BED6AB}"/>
                </a:ext>
              </a:extLst>
            </p:cNvPr>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073;p55">
              <a:extLst>
                <a:ext uri="{FF2B5EF4-FFF2-40B4-BE49-F238E27FC236}">
                  <a16:creationId xmlns:a16="http://schemas.microsoft.com/office/drawing/2014/main" id="{C73D471C-DDDC-B72C-A29F-53855219C1DC}"/>
                </a:ext>
              </a:extLst>
            </p:cNvPr>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074;p55">
              <a:extLst>
                <a:ext uri="{FF2B5EF4-FFF2-40B4-BE49-F238E27FC236}">
                  <a16:creationId xmlns:a16="http://schemas.microsoft.com/office/drawing/2014/main" id="{FE57DC51-FCA2-9FA6-5E12-9D5742D5CDCB}"/>
                </a:ext>
              </a:extLst>
            </p:cNvPr>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075;p55">
              <a:extLst>
                <a:ext uri="{FF2B5EF4-FFF2-40B4-BE49-F238E27FC236}">
                  <a16:creationId xmlns:a16="http://schemas.microsoft.com/office/drawing/2014/main" id="{1A4BF219-5C47-CD44-8A07-C53B79B2CDD7}"/>
                </a:ext>
              </a:extLst>
            </p:cNvPr>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076;p55">
              <a:extLst>
                <a:ext uri="{FF2B5EF4-FFF2-40B4-BE49-F238E27FC236}">
                  <a16:creationId xmlns:a16="http://schemas.microsoft.com/office/drawing/2014/main" id="{4354AE65-8429-2486-82D1-CC4E256A0942}"/>
                </a:ext>
              </a:extLst>
            </p:cNvPr>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077;p55">
              <a:extLst>
                <a:ext uri="{FF2B5EF4-FFF2-40B4-BE49-F238E27FC236}">
                  <a16:creationId xmlns:a16="http://schemas.microsoft.com/office/drawing/2014/main" id="{BC91EF0F-3D24-4591-1720-3742EF3C6363}"/>
                </a:ext>
              </a:extLst>
            </p:cNvPr>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078;p55">
              <a:extLst>
                <a:ext uri="{FF2B5EF4-FFF2-40B4-BE49-F238E27FC236}">
                  <a16:creationId xmlns:a16="http://schemas.microsoft.com/office/drawing/2014/main" id="{CB2BC683-1C3A-009D-0C66-18C1FE820494}"/>
                </a:ext>
              </a:extLst>
            </p:cNvPr>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079;p55">
              <a:extLst>
                <a:ext uri="{FF2B5EF4-FFF2-40B4-BE49-F238E27FC236}">
                  <a16:creationId xmlns:a16="http://schemas.microsoft.com/office/drawing/2014/main" id="{8206E566-02D2-D468-5A62-3D1D667EE2E9}"/>
                </a:ext>
              </a:extLst>
            </p:cNvPr>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080;p55">
              <a:extLst>
                <a:ext uri="{FF2B5EF4-FFF2-40B4-BE49-F238E27FC236}">
                  <a16:creationId xmlns:a16="http://schemas.microsoft.com/office/drawing/2014/main" id="{EDD75E08-0326-9334-E4FF-87B09503EDDD}"/>
                </a:ext>
              </a:extLst>
            </p:cNvPr>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081;p55">
              <a:extLst>
                <a:ext uri="{FF2B5EF4-FFF2-40B4-BE49-F238E27FC236}">
                  <a16:creationId xmlns:a16="http://schemas.microsoft.com/office/drawing/2014/main" id="{00EE463D-B9E6-683F-B881-5B9BF0747768}"/>
                </a:ext>
              </a:extLst>
            </p:cNvPr>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082;p55">
              <a:extLst>
                <a:ext uri="{FF2B5EF4-FFF2-40B4-BE49-F238E27FC236}">
                  <a16:creationId xmlns:a16="http://schemas.microsoft.com/office/drawing/2014/main" id="{F384CDFB-FA22-A483-DF88-E7EFC1C132DD}"/>
                </a:ext>
              </a:extLst>
            </p:cNvPr>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083;p55">
              <a:extLst>
                <a:ext uri="{FF2B5EF4-FFF2-40B4-BE49-F238E27FC236}">
                  <a16:creationId xmlns:a16="http://schemas.microsoft.com/office/drawing/2014/main" id="{2C18CE92-F779-FC7B-D02A-79979A7B3BAA}"/>
                </a:ext>
              </a:extLst>
            </p:cNvPr>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084;p55">
              <a:extLst>
                <a:ext uri="{FF2B5EF4-FFF2-40B4-BE49-F238E27FC236}">
                  <a16:creationId xmlns:a16="http://schemas.microsoft.com/office/drawing/2014/main" id="{8E8C41FD-1AE5-312A-8AB4-34B66787F816}"/>
                </a:ext>
              </a:extLst>
            </p:cNvPr>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085;p55">
              <a:extLst>
                <a:ext uri="{FF2B5EF4-FFF2-40B4-BE49-F238E27FC236}">
                  <a16:creationId xmlns:a16="http://schemas.microsoft.com/office/drawing/2014/main" id="{FDF4C1A2-DF30-D283-F4A1-EAAFCA7C0530}"/>
                </a:ext>
              </a:extLst>
            </p:cNvPr>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086;p55">
              <a:extLst>
                <a:ext uri="{FF2B5EF4-FFF2-40B4-BE49-F238E27FC236}">
                  <a16:creationId xmlns:a16="http://schemas.microsoft.com/office/drawing/2014/main" id="{0E7DE787-FD0A-AA4C-4D29-BD0828D77E7C}"/>
                </a:ext>
              </a:extLst>
            </p:cNvPr>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087;p55">
              <a:extLst>
                <a:ext uri="{FF2B5EF4-FFF2-40B4-BE49-F238E27FC236}">
                  <a16:creationId xmlns:a16="http://schemas.microsoft.com/office/drawing/2014/main" id="{5B2572E6-D320-900E-10BA-9B3C4C8625C5}"/>
                </a:ext>
              </a:extLst>
            </p:cNvPr>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088;p55">
              <a:extLst>
                <a:ext uri="{FF2B5EF4-FFF2-40B4-BE49-F238E27FC236}">
                  <a16:creationId xmlns:a16="http://schemas.microsoft.com/office/drawing/2014/main" id="{2B3C2501-4EC3-A4E4-7FBE-405170DB0998}"/>
                </a:ext>
              </a:extLst>
            </p:cNvPr>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089;p55">
              <a:extLst>
                <a:ext uri="{FF2B5EF4-FFF2-40B4-BE49-F238E27FC236}">
                  <a16:creationId xmlns:a16="http://schemas.microsoft.com/office/drawing/2014/main" id="{D966612D-05F5-982C-7A6E-E51B293C38C6}"/>
                </a:ext>
              </a:extLst>
            </p:cNvPr>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090;p55">
              <a:extLst>
                <a:ext uri="{FF2B5EF4-FFF2-40B4-BE49-F238E27FC236}">
                  <a16:creationId xmlns:a16="http://schemas.microsoft.com/office/drawing/2014/main" id="{CBD93280-2FC9-1442-64F5-3C08E0A484BB}"/>
                </a:ext>
              </a:extLst>
            </p:cNvPr>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091;p55">
              <a:extLst>
                <a:ext uri="{FF2B5EF4-FFF2-40B4-BE49-F238E27FC236}">
                  <a16:creationId xmlns:a16="http://schemas.microsoft.com/office/drawing/2014/main" id="{4B1DB002-7E36-2FBF-5D47-C934E0F20DFF}"/>
                </a:ext>
              </a:extLst>
            </p:cNvPr>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092;p55">
              <a:extLst>
                <a:ext uri="{FF2B5EF4-FFF2-40B4-BE49-F238E27FC236}">
                  <a16:creationId xmlns:a16="http://schemas.microsoft.com/office/drawing/2014/main" id="{54794F87-99B1-F67E-C124-916C4FDC0BED}"/>
                </a:ext>
              </a:extLst>
            </p:cNvPr>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093;p55">
              <a:extLst>
                <a:ext uri="{FF2B5EF4-FFF2-40B4-BE49-F238E27FC236}">
                  <a16:creationId xmlns:a16="http://schemas.microsoft.com/office/drawing/2014/main" id="{270FACE1-F033-2F76-51C6-4612B2A0CDA3}"/>
                </a:ext>
              </a:extLst>
            </p:cNvPr>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094;p55">
              <a:extLst>
                <a:ext uri="{FF2B5EF4-FFF2-40B4-BE49-F238E27FC236}">
                  <a16:creationId xmlns:a16="http://schemas.microsoft.com/office/drawing/2014/main" id="{EBA45F43-601D-B379-F8D9-8DFC00F56EB0}"/>
                </a:ext>
              </a:extLst>
            </p:cNvPr>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095;p55">
              <a:extLst>
                <a:ext uri="{FF2B5EF4-FFF2-40B4-BE49-F238E27FC236}">
                  <a16:creationId xmlns:a16="http://schemas.microsoft.com/office/drawing/2014/main" id="{652EB0B7-57A2-39E7-D461-F75798AF747E}"/>
                </a:ext>
              </a:extLst>
            </p:cNvPr>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096;p55">
              <a:extLst>
                <a:ext uri="{FF2B5EF4-FFF2-40B4-BE49-F238E27FC236}">
                  <a16:creationId xmlns:a16="http://schemas.microsoft.com/office/drawing/2014/main" id="{16583900-B1CE-6338-9EE7-183ABA5F2F71}"/>
                </a:ext>
              </a:extLst>
            </p:cNvPr>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097;p55">
              <a:extLst>
                <a:ext uri="{FF2B5EF4-FFF2-40B4-BE49-F238E27FC236}">
                  <a16:creationId xmlns:a16="http://schemas.microsoft.com/office/drawing/2014/main" id="{5087D711-CE2C-ECD0-DF68-4274B53BBA12}"/>
                </a:ext>
              </a:extLst>
            </p:cNvPr>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098;p55">
              <a:extLst>
                <a:ext uri="{FF2B5EF4-FFF2-40B4-BE49-F238E27FC236}">
                  <a16:creationId xmlns:a16="http://schemas.microsoft.com/office/drawing/2014/main" id="{CEC86EF0-8B97-6194-750D-738825D612BE}"/>
                </a:ext>
              </a:extLst>
            </p:cNvPr>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099;p55">
              <a:extLst>
                <a:ext uri="{FF2B5EF4-FFF2-40B4-BE49-F238E27FC236}">
                  <a16:creationId xmlns:a16="http://schemas.microsoft.com/office/drawing/2014/main" id="{5F3CFF9E-B42B-20A4-0595-C59CA961D083}"/>
                </a:ext>
              </a:extLst>
            </p:cNvPr>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100;p55">
              <a:extLst>
                <a:ext uri="{FF2B5EF4-FFF2-40B4-BE49-F238E27FC236}">
                  <a16:creationId xmlns:a16="http://schemas.microsoft.com/office/drawing/2014/main" id="{68BC3B30-DE2D-1DA9-4F80-B7D69C26792C}"/>
                </a:ext>
              </a:extLst>
            </p:cNvPr>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101;p55">
              <a:extLst>
                <a:ext uri="{FF2B5EF4-FFF2-40B4-BE49-F238E27FC236}">
                  <a16:creationId xmlns:a16="http://schemas.microsoft.com/office/drawing/2014/main" id="{9ECEDDBF-00A2-FEBF-357B-88DB8F857DFE}"/>
                </a:ext>
              </a:extLst>
            </p:cNvPr>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102;p55">
              <a:extLst>
                <a:ext uri="{FF2B5EF4-FFF2-40B4-BE49-F238E27FC236}">
                  <a16:creationId xmlns:a16="http://schemas.microsoft.com/office/drawing/2014/main" id="{D2F928F0-46DC-1129-B791-B76CF832DB3B}"/>
                </a:ext>
              </a:extLst>
            </p:cNvPr>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103;p55">
              <a:extLst>
                <a:ext uri="{FF2B5EF4-FFF2-40B4-BE49-F238E27FC236}">
                  <a16:creationId xmlns:a16="http://schemas.microsoft.com/office/drawing/2014/main" id="{D25D6F3E-411F-512B-790C-2F40E9876011}"/>
                </a:ext>
              </a:extLst>
            </p:cNvPr>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104;p55">
              <a:extLst>
                <a:ext uri="{FF2B5EF4-FFF2-40B4-BE49-F238E27FC236}">
                  <a16:creationId xmlns:a16="http://schemas.microsoft.com/office/drawing/2014/main" id="{8EF793E0-8ED0-9AAB-2161-FEFE4F9EE85F}"/>
                </a:ext>
              </a:extLst>
            </p:cNvPr>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105;p55">
              <a:extLst>
                <a:ext uri="{FF2B5EF4-FFF2-40B4-BE49-F238E27FC236}">
                  <a16:creationId xmlns:a16="http://schemas.microsoft.com/office/drawing/2014/main" id="{838F7C5E-7C90-C6C0-C8A3-B370590CB418}"/>
                </a:ext>
              </a:extLst>
            </p:cNvPr>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106;p55">
              <a:extLst>
                <a:ext uri="{FF2B5EF4-FFF2-40B4-BE49-F238E27FC236}">
                  <a16:creationId xmlns:a16="http://schemas.microsoft.com/office/drawing/2014/main" id="{4A60D72C-4DDA-8F42-C5FA-67E1756E534E}"/>
                </a:ext>
              </a:extLst>
            </p:cNvPr>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107;p55">
              <a:extLst>
                <a:ext uri="{FF2B5EF4-FFF2-40B4-BE49-F238E27FC236}">
                  <a16:creationId xmlns:a16="http://schemas.microsoft.com/office/drawing/2014/main" id="{9A627A36-28B0-EFC9-589D-B7D63DF280A3}"/>
                </a:ext>
              </a:extLst>
            </p:cNvPr>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108;p55">
              <a:extLst>
                <a:ext uri="{FF2B5EF4-FFF2-40B4-BE49-F238E27FC236}">
                  <a16:creationId xmlns:a16="http://schemas.microsoft.com/office/drawing/2014/main" id="{AB78FE98-A8C6-CA8A-8F32-2123EB77884E}"/>
                </a:ext>
              </a:extLst>
            </p:cNvPr>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109;p55">
              <a:extLst>
                <a:ext uri="{FF2B5EF4-FFF2-40B4-BE49-F238E27FC236}">
                  <a16:creationId xmlns:a16="http://schemas.microsoft.com/office/drawing/2014/main" id="{84584562-C89E-0A99-0E6B-95D5A842D087}"/>
                </a:ext>
              </a:extLst>
            </p:cNvPr>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3110;p55">
              <a:extLst>
                <a:ext uri="{FF2B5EF4-FFF2-40B4-BE49-F238E27FC236}">
                  <a16:creationId xmlns:a16="http://schemas.microsoft.com/office/drawing/2014/main" id="{DC41D046-7862-13E4-4A13-7C1A33AD31ED}"/>
                </a:ext>
              </a:extLst>
            </p:cNvPr>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111;p55">
              <a:extLst>
                <a:ext uri="{FF2B5EF4-FFF2-40B4-BE49-F238E27FC236}">
                  <a16:creationId xmlns:a16="http://schemas.microsoft.com/office/drawing/2014/main" id="{B55B6958-F749-E019-65C3-5488DEE62166}"/>
                </a:ext>
              </a:extLst>
            </p:cNvPr>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112;p55">
              <a:extLst>
                <a:ext uri="{FF2B5EF4-FFF2-40B4-BE49-F238E27FC236}">
                  <a16:creationId xmlns:a16="http://schemas.microsoft.com/office/drawing/2014/main" id="{22802A58-2BCB-5EA4-C9C5-69A09A0A3F9F}"/>
                </a:ext>
              </a:extLst>
            </p:cNvPr>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113;p55">
              <a:extLst>
                <a:ext uri="{FF2B5EF4-FFF2-40B4-BE49-F238E27FC236}">
                  <a16:creationId xmlns:a16="http://schemas.microsoft.com/office/drawing/2014/main" id="{472C4A5A-38F0-2517-FA9C-272408821236}"/>
                </a:ext>
              </a:extLst>
            </p:cNvPr>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114;p55">
              <a:extLst>
                <a:ext uri="{FF2B5EF4-FFF2-40B4-BE49-F238E27FC236}">
                  <a16:creationId xmlns:a16="http://schemas.microsoft.com/office/drawing/2014/main" id="{F7D8D903-D836-23C4-4020-E24F57B13E01}"/>
                </a:ext>
              </a:extLst>
            </p:cNvPr>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115;p55">
              <a:extLst>
                <a:ext uri="{FF2B5EF4-FFF2-40B4-BE49-F238E27FC236}">
                  <a16:creationId xmlns:a16="http://schemas.microsoft.com/office/drawing/2014/main" id="{6EF28F51-6977-31C5-8D2C-1139B9E9EF9D}"/>
                </a:ext>
              </a:extLst>
            </p:cNvPr>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116;p55">
              <a:extLst>
                <a:ext uri="{FF2B5EF4-FFF2-40B4-BE49-F238E27FC236}">
                  <a16:creationId xmlns:a16="http://schemas.microsoft.com/office/drawing/2014/main" id="{9735B28E-5997-16DA-B9D3-37197496716B}"/>
                </a:ext>
              </a:extLst>
            </p:cNvPr>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117;p55">
              <a:extLst>
                <a:ext uri="{FF2B5EF4-FFF2-40B4-BE49-F238E27FC236}">
                  <a16:creationId xmlns:a16="http://schemas.microsoft.com/office/drawing/2014/main" id="{A20E5770-15FD-1B87-1378-35864764AE91}"/>
                </a:ext>
              </a:extLst>
            </p:cNvPr>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118;p55">
              <a:extLst>
                <a:ext uri="{FF2B5EF4-FFF2-40B4-BE49-F238E27FC236}">
                  <a16:creationId xmlns:a16="http://schemas.microsoft.com/office/drawing/2014/main" id="{8D7E1FFF-C339-A0A6-ED6B-C894A0B7DCF9}"/>
                </a:ext>
              </a:extLst>
            </p:cNvPr>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119;p55">
              <a:extLst>
                <a:ext uri="{FF2B5EF4-FFF2-40B4-BE49-F238E27FC236}">
                  <a16:creationId xmlns:a16="http://schemas.microsoft.com/office/drawing/2014/main" id="{A49B67B0-B6B4-3FBC-8DC9-69409688D707}"/>
                </a:ext>
              </a:extLst>
            </p:cNvPr>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120;p55">
              <a:extLst>
                <a:ext uri="{FF2B5EF4-FFF2-40B4-BE49-F238E27FC236}">
                  <a16:creationId xmlns:a16="http://schemas.microsoft.com/office/drawing/2014/main" id="{90CCBB4C-428B-1D08-54C0-8ECF2E4F36AF}"/>
                </a:ext>
              </a:extLst>
            </p:cNvPr>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121;p55">
              <a:extLst>
                <a:ext uri="{FF2B5EF4-FFF2-40B4-BE49-F238E27FC236}">
                  <a16:creationId xmlns:a16="http://schemas.microsoft.com/office/drawing/2014/main" id="{043330C7-65CF-892D-4E8B-DD8130442DCF}"/>
                </a:ext>
              </a:extLst>
            </p:cNvPr>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3122;p55">
              <a:extLst>
                <a:ext uri="{FF2B5EF4-FFF2-40B4-BE49-F238E27FC236}">
                  <a16:creationId xmlns:a16="http://schemas.microsoft.com/office/drawing/2014/main" id="{7436E84E-675F-1242-C4BF-F006289221E9}"/>
                </a:ext>
              </a:extLst>
            </p:cNvPr>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123;p55">
              <a:extLst>
                <a:ext uri="{FF2B5EF4-FFF2-40B4-BE49-F238E27FC236}">
                  <a16:creationId xmlns:a16="http://schemas.microsoft.com/office/drawing/2014/main" id="{008A1A55-04C5-125E-3900-FF619EBD4AFC}"/>
                </a:ext>
              </a:extLst>
            </p:cNvPr>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124;p55">
              <a:extLst>
                <a:ext uri="{FF2B5EF4-FFF2-40B4-BE49-F238E27FC236}">
                  <a16:creationId xmlns:a16="http://schemas.microsoft.com/office/drawing/2014/main" id="{9E0E291C-CB16-5738-8108-341C20184E5A}"/>
                </a:ext>
              </a:extLst>
            </p:cNvPr>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125;p55">
              <a:extLst>
                <a:ext uri="{FF2B5EF4-FFF2-40B4-BE49-F238E27FC236}">
                  <a16:creationId xmlns:a16="http://schemas.microsoft.com/office/drawing/2014/main" id="{AE16074F-844B-D844-B495-DE3A74232E12}"/>
                </a:ext>
              </a:extLst>
            </p:cNvPr>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126;p55">
              <a:extLst>
                <a:ext uri="{FF2B5EF4-FFF2-40B4-BE49-F238E27FC236}">
                  <a16:creationId xmlns:a16="http://schemas.microsoft.com/office/drawing/2014/main" id="{E0700B45-7722-D29F-79B2-D804FC0772F4}"/>
                </a:ext>
              </a:extLst>
            </p:cNvPr>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127;p55">
              <a:extLst>
                <a:ext uri="{FF2B5EF4-FFF2-40B4-BE49-F238E27FC236}">
                  <a16:creationId xmlns:a16="http://schemas.microsoft.com/office/drawing/2014/main" id="{A87F9E31-A863-EE3D-7903-0F51E1DCE78B}"/>
                </a:ext>
              </a:extLst>
            </p:cNvPr>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128;p55">
              <a:extLst>
                <a:ext uri="{FF2B5EF4-FFF2-40B4-BE49-F238E27FC236}">
                  <a16:creationId xmlns:a16="http://schemas.microsoft.com/office/drawing/2014/main" id="{53D16B21-6954-2E3C-65E8-C17136A28440}"/>
                </a:ext>
              </a:extLst>
            </p:cNvPr>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129;p55">
              <a:extLst>
                <a:ext uri="{FF2B5EF4-FFF2-40B4-BE49-F238E27FC236}">
                  <a16:creationId xmlns:a16="http://schemas.microsoft.com/office/drawing/2014/main" id="{AD1848B2-577A-0047-1017-28FD6ED8CE60}"/>
                </a:ext>
              </a:extLst>
            </p:cNvPr>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130;p55">
              <a:extLst>
                <a:ext uri="{FF2B5EF4-FFF2-40B4-BE49-F238E27FC236}">
                  <a16:creationId xmlns:a16="http://schemas.microsoft.com/office/drawing/2014/main" id="{C9330F74-8881-504A-D9FB-33F208BB4435}"/>
                </a:ext>
              </a:extLst>
            </p:cNvPr>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131;p55">
              <a:extLst>
                <a:ext uri="{FF2B5EF4-FFF2-40B4-BE49-F238E27FC236}">
                  <a16:creationId xmlns:a16="http://schemas.microsoft.com/office/drawing/2014/main" id="{BD2D42A5-3DE9-9C9B-7F42-835FF79CF9BA}"/>
                </a:ext>
              </a:extLst>
            </p:cNvPr>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132;p55">
              <a:extLst>
                <a:ext uri="{FF2B5EF4-FFF2-40B4-BE49-F238E27FC236}">
                  <a16:creationId xmlns:a16="http://schemas.microsoft.com/office/drawing/2014/main" id="{247FBAE9-D2A4-4CEB-1FB1-0ABFEA33C3CC}"/>
                </a:ext>
              </a:extLst>
            </p:cNvPr>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133;p55">
              <a:extLst>
                <a:ext uri="{FF2B5EF4-FFF2-40B4-BE49-F238E27FC236}">
                  <a16:creationId xmlns:a16="http://schemas.microsoft.com/office/drawing/2014/main" id="{11FA1E19-7EA7-F267-E549-CAF8A29911CA}"/>
                </a:ext>
              </a:extLst>
            </p:cNvPr>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3134;p55">
              <a:extLst>
                <a:ext uri="{FF2B5EF4-FFF2-40B4-BE49-F238E27FC236}">
                  <a16:creationId xmlns:a16="http://schemas.microsoft.com/office/drawing/2014/main" id="{4B316E47-03E2-4752-80DE-5E6BC8E0127A}"/>
                </a:ext>
              </a:extLst>
            </p:cNvPr>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3135;p55">
              <a:extLst>
                <a:ext uri="{FF2B5EF4-FFF2-40B4-BE49-F238E27FC236}">
                  <a16:creationId xmlns:a16="http://schemas.microsoft.com/office/drawing/2014/main" id="{435BCB5D-5DA0-2ED5-A7FD-5920DA205996}"/>
                </a:ext>
              </a:extLst>
            </p:cNvPr>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3136;p55">
              <a:extLst>
                <a:ext uri="{FF2B5EF4-FFF2-40B4-BE49-F238E27FC236}">
                  <a16:creationId xmlns:a16="http://schemas.microsoft.com/office/drawing/2014/main" id="{975FE830-177A-BEA0-096D-E7178CB60E60}"/>
                </a:ext>
              </a:extLst>
            </p:cNvPr>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3137;p55">
              <a:extLst>
                <a:ext uri="{FF2B5EF4-FFF2-40B4-BE49-F238E27FC236}">
                  <a16:creationId xmlns:a16="http://schemas.microsoft.com/office/drawing/2014/main" id="{C3863DA5-7261-98D0-1236-4395DD167FA0}"/>
                </a:ext>
              </a:extLst>
            </p:cNvPr>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3138;p55">
              <a:extLst>
                <a:ext uri="{FF2B5EF4-FFF2-40B4-BE49-F238E27FC236}">
                  <a16:creationId xmlns:a16="http://schemas.microsoft.com/office/drawing/2014/main" id="{30FADC98-E316-B2A5-126C-B22178193D15}"/>
                </a:ext>
              </a:extLst>
            </p:cNvPr>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3139;p55">
              <a:extLst>
                <a:ext uri="{FF2B5EF4-FFF2-40B4-BE49-F238E27FC236}">
                  <a16:creationId xmlns:a16="http://schemas.microsoft.com/office/drawing/2014/main" id="{A1603330-BEB3-B179-D2C9-322D1F6AE400}"/>
                </a:ext>
              </a:extLst>
            </p:cNvPr>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3140;p55">
              <a:extLst>
                <a:ext uri="{FF2B5EF4-FFF2-40B4-BE49-F238E27FC236}">
                  <a16:creationId xmlns:a16="http://schemas.microsoft.com/office/drawing/2014/main" id="{FF79EAC0-34FF-FC51-9DF9-4C2BF444F70C}"/>
                </a:ext>
              </a:extLst>
            </p:cNvPr>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3141;p55">
              <a:extLst>
                <a:ext uri="{FF2B5EF4-FFF2-40B4-BE49-F238E27FC236}">
                  <a16:creationId xmlns:a16="http://schemas.microsoft.com/office/drawing/2014/main" id="{1809FC06-78C6-236E-C548-13B67D73D450}"/>
                </a:ext>
              </a:extLst>
            </p:cNvPr>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3142;p55">
              <a:extLst>
                <a:ext uri="{FF2B5EF4-FFF2-40B4-BE49-F238E27FC236}">
                  <a16:creationId xmlns:a16="http://schemas.microsoft.com/office/drawing/2014/main" id="{3E604D1D-6096-07F9-8B43-0F3AA015AD89}"/>
                </a:ext>
              </a:extLst>
            </p:cNvPr>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3143;p55">
              <a:extLst>
                <a:ext uri="{FF2B5EF4-FFF2-40B4-BE49-F238E27FC236}">
                  <a16:creationId xmlns:a16="http://schemas.microsoft.com/office/drawing/2014/main" id="{F736EE29-142B-509A-F0B4-E1D2F0B6027E}"/>
                </a:ext>
              </a:extLst>
            </p:cNvPr>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3144;p55">
              <a:extLst>
                <a:ext uri="{FF2B5EF4-FFF2-40B4-BE49-F238E27FC236}">
                  <a16:creationId xmlns:a16="http://schemas.microsoft.com/office/drawing/2014/main" id="{893D57C4-E135-D1B6-8A43-066EA943A404}"/>
                </a:ext>
              </a:extLst>
            </p:cNvPr>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3145;p55">
              <a:extLst>
                <a:ext uri="{FF2B5EF4-FFF2-40B4-BE49-F238E27FC236}">
                  <a16:creationId xmlns:a16="http://schemas.microsoft.com/office/drawing/2014/main" id="{F12E5468-5DA7-4435-8C16-CE132330A6A7}"/>
                </a:ext>
              </a:extLst>
            </p:cNvPr>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3146;p55">
              <a:extLst>
                <a:ext uri="{FF2B5EF4-FFF2-40B4-BE49-F238E27FC236}">
                  <a16:creationId xmlns:a16="http://schemas.microsoft.com/office/drawing/2014/main" id="{5204DAD5-80F1-9866-BF04-A0509F95839E}"/>
                </a:ext>
              </a:extLst>
            </p:cNvPr>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3147;p55">
              <a:extLst>
                <a:ext uri="{FF2B5EF4-FFF2-40B4-BE49-F238E27FC236}">
                  <a16:creationId xmlns:a16="http://schemas.microsoft.com/office/drawing/2014/main" id="{77D19258-6943-6F15-31AD-B0807BF2F0E1}"/>
                </a:ext>
              </a:extLst>
            </p:cNvPr>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3148;p55">
              <a:extLst>
                <a:ext uri="{FF2B5EF4-FFF2-40B4-BE49-F238E27FC236}">
                  <a16:creationId xmlns:a16="http://schemas.microsoft.com/office/drawing/2014/main" id="{947C2739-C7B1-5634-1269-3DA23EC5A498}"/>
                </a:ext>
              </a:extLst>
            </p:cNvPr>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3149;p55">
              <a:extLst>
                <a:ext uri="{FF2B5EF4-FFF2-40B4-BE49-F238E27FC236}">
                  <a16:creationId xmlns:a16="http://schemas.microsoft.com/office/drawing/2014/main" id="{9E733441-0E20-468E-74E8-EB34021BD07E}"/>
                </a:ext>
              </a:extLst>
            </p:cNvPr>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3150;p55">
              <a:extLst>
                <a:ext uri="{FF2B5EF4-FFF2-40B4-BE49-F238E27FC236}">
                  <a16:creationId xmlns:a16="http://schemas.microsoft.com/office/drawing/2014/main" id="{4178BCC7-AEF5-A9D0-46D4-3FFD3CB5DA8B}"/>
                </a:ext>
              </a:extLst>
            </p:cNvPr>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3151;p55">
              <a:extLst>
                <a:ext uri="{FF2B5EF4-FFF2-40B4-BE49-F238E27FC236}">
                  <a16:creationId xmlns:a16="http://schemas.microsoft.com/office/drawing/2014/main" id="{A8A0F6A6-BE9A-DC7F-9A3E-20DE9129DDBC}"/>
                </a:ext>
              </a:extLst>
            </p:cNvPr>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3152;p55">
              <a:extLst>
                <a:ext uri="{FF2B5EF4-FFF2-40B4-BE49-F238E27FC236}">
                  <a16:creationId xmlns:a16="http://schemas.microsoft.com/office/drawing/2014/main" id="{3AA78F17-99CE-E33A-26F6-422385887D56}"/>
                </a:ext>
              </a:extLst>
            </p:cNvPr>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3153;p55">
              <a:extLst>
                <a:ext uri="{FF2B5EF4-FFF2-40B4-BE49-F238E27FC236}">
                  <a16:creationId xmlns:a16="http://schemas.microsoft.com/office/drawing/2014/main" id="{DF865F8D-D6B2-89F9-515B-A2CFD0692DB1}"/>
                </a:ext>
              </a:extLst>
            </p:cNvPr>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3448;p56">
            <a:extLst>
              <a:ext uri="{FF2B5EF4-FFF2-40B4-BE49-F238E27FC236}">
                <a16:creationId xmlns:a16="http://schemas.microsoft.com/office/drawing/2014/main" id="{CC7E6E8D-8AD3-B8AC-F602-E0F331321BF0}"/>
              </a:ext>
            </a:extLst>
          </p:cNvPr>
          <p:cNvGrpSpPr/>
          <p:nvPr/>
        </p:nvGrpSpPr>
        <p:grpSpPr>
          <a:xfrm>
            <a:off x="766944" y="396827"/>
            <a:ext cx="1637968" cy="154942"/>
            <a:chOff x="238125" y="2506075"/>
            <a:chExt cx="7115411" cy="673075"/>
          </a:xfrm>
          <a:solidFill>
            <a:srgbClr val="FFB8A8"/>
          </a:solidFill>
        </p:grpSpPr>
        <p:sp>
          <p:nvSpPr>
            <p:cNvPr id="124" name="Google Shape;3449;p56">
              <a:extLst>
                <a:ext uri="{FF2B5EF4-FFF2-40B4-BE49-F238E27FC236}">
                  <a16:creationId xmlns:a16="http://schemas.microsoft.com/office/drawing/2014/main" id="{BCE7159A-1777-CCB1-FD82-21E06E7B9D1D}"/>
                </a:ext>
              </a:extLst>
            </p:cNvPr>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3450;p56">
              <a:extLst>
                <a:ext uri="{FF2B5EF4-FFF2-40B4-BE49-F238E27FC236}">
                  <a16:creationId xmlns:a16="http://schemas.microsoft.com/office/drawing/2014/main" id="{2FBAD82E-E5D0-8EA5-D7A8-B0A98719797D}"/>
                </a:ext>
              </a:extLst>
            </p:cNvPr>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3451;p56">
              <a:extLst>
                <a:ext uri="{FF2B5EF4-FFF2-40B4-BE49-F238E27FC236}">
                  <a16:creationId xmlns:a16="http://schemas.microsoft.com/office/drawing/2014/main" id="{CE8ADA43-3276-FB37-6540-0580E0E70F6B}"/>
                </a:ext>
              </a:extLst>
            </p:cNvPr>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3452;p56">
              <a:extLst>
                <a:ext uri="{FF2B5EF4-FFF2-40B4-BE49-F238E27FC236}">
                  <a16:creationId xmlns:a16="http://schemas.microsoft.com/office/drawing/2014/main" id="{CE0F4B22-04B5-2839-CF79-B8929D8ED4D6}"/>
                </a:ext>
              </a:extLst>
            </p:cNvPr>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3453;p56">
              <a:extLst>
                <a:ext uri="{FF2B5EF4-FFF2-40B4-BE49-F238E27FC236}">
                  <a16:creationId xmlns:a16="http://schemas.microsoft.com/office/drawing/2014/main" id="{21A5F3CF-58CD-EB4F-3260-6001E7180A27}"/>
                </a:ext>
              </a:extLst>
            </p:cNvPr>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 name="Table 2">
            <a:extLst>
              <a:ext uri="{FF2B5EF4-FFF2-40B4-BE49-F238E27FC236}">
                <a16:creationId xmlns:a16="http://schemas.microsoft.com/office/drawing/2014/main" id="{E8267A08-D2ED-9F61-A38C-C87FA1A4AC52}"/>
              </a:ext>
            </a:extLst>
          </p:cNvPr>
          <p:cNvGraphicFramePr>
            <a:graphicFrameLocks noGrp="1"/>
          </p:cNvGraphicFramePr>
          <p:nvPr>
            <p:extLst>
              <p:ext uri="{D42A27DB-BD31-4B8C-83A1-F6EECF244321}">
                <p14:modId xmlns:p14="http://schemas.microsoft.com/office/powerpoint/2010/main" val="2879735284"/>
              </p:ext>
            </p:extLst>
          </p:nvPr>
        </p:nvGraphicFramePr>
        <p:xfrm>
          <a:off x="2508785" y="685151"/>
          <a:ext cx="4385429" cy="4009123"/>
        </p:xfrm>
        <a:graphic>
          <a:graphicData uri="http://schemas.openxmlformats.org/drawingml/2006/table">
            <a:tbl>
              <a:tblPr firstRow="1" firstCol="1" bandRow="1">
                <a:tableStyleId>{589507D7-2DA0-4C21-950A-44B20FD92BA8}</a:tableStyleId>
              </a:tblPr>
              <a:tblGrid>
                <a:gridCol w="2059682">
                  <a:extLst>
                    <a:ext uri="{9D8B030D-6E8A-4147-A177-3AD203B41FA5}">
                      <a16:colId xmlns:a16="http://schemas.microsoft.com/office/drawing/2014/main" val="1592167727"/>
                    </a:ext>
                  </a:extLst>
                </a:gridCol>
                <a:gridCol w="2325747">
                  <a:extLst>
                    <a:ext uri="{9D8B030D-6E8A-4147-A177-3AD203B41FA5}">
                      <a16:colId xmlns:a16="http://schemas.microsoft.com/office/drawing/2014/main" val="1161787719"/>
                    </a:ext>
                  </a:extLst>
                </a:gridCol>
              </a:tblGrid>
              <a:tr h="771371">
                <a:tc>
                  <a:txBody>
                    <a:bodyPr/>
                    <a:lstStyle/>
                    <a:p>
                      <a:pPr marL="0" marR="0" indent="0">
                        <a:lnSpc>
                          <a:spcPct val="107000"/>
                        </a:lnSpc>
                        <a:spcBef>
                          <a:spcPts val="0"/>
                        </a:spcBef>
                        <a:spcAft>
                          <a:spcPts val="0"/>
                        </a:spcAft>
                      </a:pPr>
                      <a:r>
                        <a:rPr lang="en-IN" sz="700" kern="100">
                          <a:effectLst/>
                        </a:rPr>
                        <a:t>PRODUCT </a:t>
                      </a:r>
                      <a:endParaRPr lang="en-IN" sz="1400" kern="100">
                        <a:effectLst/>
                      </a:endParaRPr>
                    </a:p>
                    <a:p>
                      <a:pPr marL="0" marR="0" indent="0">
                        <a:lnSpc>
                          <a:spcPct val="107000"/>
                        </a:lnSpc>
                        <a:spcBef>
                          <a:spcPts val="0"/>
                        </a:spcBef>
                        <a:spcAft>
                          <a:spcPts val="0"/>
                        </a:spcAft>
                      </a:pPr>
                      <a:r>
                        <a:rPr lang="en-IN" sz="700" kern="100">
                          <a:effectLst/>
                        </a:rPr>
                        <a:t> </a:t>
                      </a:r>
                      <a:endParaRPr lang="en-IN" sz="1400" kern="100">
                        <a:effectLst/>
                      </a:endParaRPr>
                    </a:p>
                    <a:p>
                      <a:pPr marL="0" marR="0" indent="0">
                        <a:lnSpc>
                          <a:spcPct val="107000"/>
                        </a:lnSpc>
                        <a:spcBef>
                          <a:spcPts val="0"/>
                        </a:spcBef>
                        <a:spcAft>
                          <a:spcPts val="0"/>
                        </a:spcAft>
                      </a:pPr>
                      <a:r>
                        <a:rPr lang="en-IN" sz="700" kern="100">
                          <a:effectLst/>
                        </a:rPr>
                        <a:t>RIDE GO </a:t>
                      </a:r>
                      <a:endParaRPr lang="en-IN" sz="1400" b="1" kern="100">
                        <a:solidFill>
                          <a:srgbClr val="000000"/>
                        </a:solidFill>
                        <a:effectLst/>
                        <a:latin typeface="Calibri" panose="020F0502020204030204" pitchFamily="34" charset="0"/>
                        <a:ea typeface="Calibri" panose="020F0502020204030204" pitchFamily="34" charset="0"/>
                      </a:endParaRPr>
                    </a:p>
                  </a:txBody>
                  <a:tcPr marL="37837" marR="50563" marT="1720" marB="0">
                    <a:solidFill>
                      <a:schemeClr val="tx1"/>
                    </a:solidFill>
                  </a:tcPr>
                </a:tc>
                <a:tc>
                  <a:txBody>
                    <a:bodyPr/>
                    <a:lstStyle/>
                    <a:p>
                      <a:pPr marL="0" marR="0" indent="0">
                        <a:lnSpc>
                          <a:spcPct val="107000"/>
                        </a:lnSpc>
                        <a:spcBef>
                          <a:spcPts val="0"/>
                        </a:spcBef>
                        <a:spcAft>
                          <a:spcPts val="0"/>
                        </a:spcAft>
                      </a:pPr>
                      <a:r>
                        <a:rPr lang="en-IN" sz="700" kern="100" dirty="0">
                          <a:effectLst/>
                        </a:rPr>
                        <a:t>SPRINT NUMBER </a:t>
                      </a:r>
                      <a:endParaRPr lang="en-IN" sz="1400" kern="100" dirty="0">
                        <a:effectLst/>
                      </a:endParaRPr>
                    </a:p>
                    <a:p>
                      <a:pPr marL="0" marR="0" indent="0">
                        <a:lnSpc>
                          <a:spcPct val="107000"/>
                        </a:lnSpc>
                        <a:spcBef>
                          <a:spcPts val="0"/>
                        </a:spcBef>
                        <a:spcAft>
                          <a:spcPts val="0"/>
                        </a:spcAft>
                      </a:pPr>
                      <a:r>
                        <a:rPr lang="en-IN" sz="700" kern="100" dirty="0">
                          <a:effectLst/>
                        </a:rPr>
                        <a:t> </a:t>
                      </a:r>
                      <a:endParaRPr lang="en-IN" sz="1400" kern="100" dirty="0">
                        <a:effectLst/>
                      </a:endParaRPr>
                    </a:p>
                    <a:p>
                      <a:pPr marL="0" marR="0" indent="0">
                        <a:lnSpc>
                          <a:spcPct val="107000"/>
                        </a:lnSpc>
                        <a:spcBef>
                          <a:spcPts val="0"/>
                        </a:spcBef>
                        <a:spcAft>
                          <a:spcPts val="0"/>
                        </a:spcAft>
                      </a:pPr>
                      <a:r>
                        <a:rPr lang="en-IN" sz="700" kern="100" dirty="0">
                          <a:effectLst/>
                        </a:rPr>
                        <a:t>1 </a:t>
                      </a:r>
                      <a:endParaRPr lang="en-IN" sz="1400" b="1" kern="100" dirty="0">
                        <a:solidFill>
                          <a:srgbClr val="000000"/>
                        </a:solidFill>
                        <a:effectLst/>
                        <a:latin typeface="Calibri" panose="020F0502020204030204" pitchFamily="34" charset="0"/>
                        <a:ea typeface="Calibri" panose="020F0502020204030204" pitchFamily="34" charset="0"/>
                      </a:endParaRPr>
                    </a:p>
                  </a:txBody>
                  <a:tcPr marL="37837" marR="50563" marT="1720" marB="0">
                    <a:solidFill>
                      <a:schemeClr val="tx1"/>
                    </a:solidFill>
                  </a:tcPr>
                </a:tc>
                <a:extLst>
                  <a:ext uri="{0D108BD9-81ED-4DB2-BD59-A6C34878D82A}">
                    <a16:rowId xmlns:a16="http://schemas.microsoft.com/office/drawing/2014/main" val="197503852"/>
                  </a:ext>
                </a:extLst>
              </a:tr>
              <a:tr h="1409521">
                <a:tc gridSpan="2">
                  <a:txBody>
                    <a:bodyPr/>
                    <a:lstStyle/>
                    <a:p>
                      <a:pPr marL="0" marR="0" indent="0">
                        <a:lnSpc>
                          <a:spcPct val="107000"/>
                        </a:lnSpc>
                        <a:spcBef>
                          <a:spcPts val="0"/>
                        </a:spcBef>
                        <a:spcAft>
                          <a:spcPts val="0"/>
                        </a:spcAft>
                      </a:pPr>
                      <a:r>
                        <a:rPr lang="en-IN" sz="700" kern="100">
                          <a:effectLst/>
                        </a:rPr>
                        <a:t>GOAL </a:t>
                      </a:r>
                      <a:endParaRPr lang="en-IN" sz="1400" kern="100">
                        <a:effectLst/>
                      </a:endParaRPr>
                    </a:p>
                    <a:p>
                      <a:pPr marL="0" marR="0" indent="0">
                        <a:lnSpc>
                          <a:spcPct val="107000"/>
                        </a:lnSpc>
                        <a:spcBef>
                          <a:spcPts val="0"/>
                        </a:spcBef>
                        <a:spcAft>
                          <a:spcPts val="0"/>
                        </a:spcAft>
                      </a:pPr>
                      <a:r>
                        <a:rPr lang="en-IN" sz="700" kern="100">
                          <a:effectLst/>
                        </a:rPr>
                        <a:t> </a:t>
                      </a:r>
                      <a:endParaRPr lang="en-IN" sz="1400" kern="100">
                        <a:effectLst/>
                      </a:endParaRPr>
                    </a:p>
                    <a:p>
                      <a:pPr marL="0" marR="0" indent="0">
                        <a:lnSpc>
                          <a:spcPct val="107000"/>
                        </a:lnSpc>
                        <a:spcBef>
                          <a:spcPts val="0"/>
                        </a:spcBef>
                        <a:spcAft>
                          <a:spcPts val="320"/>
                        </a:spcAft>
                      </a:pPr>
                      <a:r>
                        <a:rPr lang="en-IN" sz="700" kern="100">
                          <a:effectLst/>
                        </a:rPr>
                        <a:t> </a:t>
                      </a:r>
                      <a:endParaRPr lang="en-IN" sz="1400" kern="100">
                        <a:effectLst/>
                      </a:endParaRPr>
                    </a:p>
                    <a:p>
                      <a:pPr marL="0" marR="0" indent="0">
                        <a:lnSpc>
                          <a:spcPct val="107000"/>
                        </a:lnSpc>
                        <a:spcBef>
                          <a:spcPts val="0"/>
                        </a:spcBef>
                        <a:spcAft>
                          <a:spcPts val="0"/>
                        </a:spcAft>
                      </a:pPr>
                      <a:r>
                        <a:rPr lang="en-IN" sz="700" kern="100">
                          <a:effectLst/>
                        </a:rPr>
                        <a:t>To create an essential search experience for validation via user testing </a:t>
                      </a:r>
                      <a:endParaRPr lang="en-IN" sz="1400" b="1" kern="100">
                        <a:solidFill>
                          <a:srgbClr val="000000"/>
                        </a:solidFill>
                        <a:effectLst/>
                        <a:latin typeface="Calibri" panose="020F0502020204030204" pitchFamily="34" charset="0"/>
                        <a:ea typeface="Calibri" panose="020F0502020204030204" pitchFamily="34" charset="0"/>
                      </a:endParaRPr>
                    </a:p>
                  </a:txBody>
                  <a:tcPr marL="37837" marR="50563" marT="1720" marB="0">
                    <a:solidFill>
                      <a:schemeClr val="tx1"/>
                    </a:solidFill>
                  </a:tcPr>
                </a:tc>
                <a:tc hMerge="1">
                  <a:txBody>
                    <a:bodyPr/>
                    <a:lstStyle/>
                    <a:p>
                      <a:endParaRPr lang="en-IN"/>
                    </a:p>
                  </a:txBody>
                  <a:tcPr/>
                </a:tc>
                <a:extLst>
                  <a:ext uri="{0D108BD9-81ED-4DB2-BD59-A6C34878D82A}">
                    <a16:rowId xmlns:a16="http://schemas.microsoft.com/office/drawing/2014/main" val="892882555"/>
                  </a:ext>
                </a:extLst>
              </a:tr>
              <a:tr h="1828231">
                <a:tc gridSpan="2">
                  <a:txBody>
                    <a:bodyPr/>
                    <a:lstStyle/>
                    <a:p>
                      <a:pPr marL="0" marR="0" indent="0">
                        <a:lnSpc>
                          <a:spcPct val="107000"/>
                        </a:lnSpc>
                        <a:spcBef>
                          <a:spcPts val="0"/>
                        </a:spcBef>
                        <a:spcAft>
                          <a:spcPts val="0"/>
                        </a:spcAft>
                      </a:pPr>
                      <a:r>
                        <a:rPr lang="en-IN" sz="700" kern="100" dirty="0">
                          <a:effectLst/>
                        </a:rPr>
                        <a:t>USER STORIES </a:t>
                      </a:r>
                      <a:endParaRPr lang="en-IN" sz="1400" kern="100" dirty="0">
                        <a:effectLst/>
                      </a:endParaRPr>
                    </a:p>
                    <a:p>
                      <a:pPr marL="0" marR="0" indent="0">
                        <a:lnSpc>
                          <a:spcPct val="107000"/>
                        </a:lnSpc>
                        <a:spcBef>
                          <a:spcPts val="0"/>
                        </a:spcBef>
                        <a:spcAft>
                          <a:spcPts val="0"/>
                        </a:spcAft>
                      </a:pPr>
                      <a:r>
                        <a:rPr lang="en-IN" sz="700" kern="100" dirty="0">
                          <a:effectLst/>
                        </a:rPr>
                        <a:t> </a:t>
                      </a:r>
                      <a:endParaRPr lang="en-IN" sz="1400" kern="100" dirty="0">
                        <a:effectLst/>
                      </a:endParaRPr>
                    </a:p>
                    <a:p>
                      <a:pPr marL="342900" marR="0" lvl="0" indent="-342900" algn="just" fontAlgn="base">
                        <a:lnSpc>
                          <a:spcPct val="100000"/>
                        </a:lnSpc>
                        <a:spcBef>
                          <a:spcPts val="0"/>
                        </a:spcBef>
                        <a:spcAft>
                          <a:spcPts val="0"/>
                        </a:spcAft>
                        <a:buClr>
                          <a:srgbClr val="000000"/>
                        </a:buClr>
                        <a:buSzPts val="1200"/>
                        <a:buFont typeface="Arial" panose="020B0604020202020204" pitchFamily="34" charset="0"/>
                        <a:buChar char="•"/>
                      </a:pPr>
                      <a:r>
                        <a:rPr lang="en-IN" sz="700" u="none" strike="noStrike" kern="100" dirty="0">
                          <a:effectLst/>
                          <a:uFill>
                            <a:solidFill>
                              <a:srgbClr val="000000"/>
                            </a:solidFill>
                          </a:uFill>
                        </a:rPr>
                        <a:t>Create an account. As a user, I want to be able to create an account on the Ride Go app so I can access the ride-sharing platform. </a:t>
                      </a:r>
                      <a:endParaRPr lang="en-IN" sz="1400" u="none" strike="noStrike" kern="100" dirty="0">
                        <a:effectLst/>
                        <a:uFill>
                          <a:solidFill>
                            <a:srgbClr val="000000"/>
                          </a:solidFill>
                        </a:uFill>
                      </a:endParaRPr>
                    </a:p>
                    <a:p>
                      <a:pPr marL="0" marR="0" indent="0">
                        <a:lnSpc>
                          <a:spcPct val="107000"/>
                        </a:lnSpc>
                        <a:spcBef>
                          <a:spcPts val="0"/>
                        </a:spcBef>
                        <a:spcAft>
                          <a:spcPts val="0"/>
                        </a:spcAft>
                      </a:pPr>
                      <a:r>
                        <a:rPr lang="en-IN" sz="700" kern="100" dirty="0">
                          <a:effectLst/>
                        </a:rPr>
                        <a:t> </a:t>
                      </a:r>
                      <a:endParaRPr lang="en-IN" sz="1400" kern="100" dirty="0">
                        <a:effectLst/>
                      </a:endParaRPr>
                    </a:p>
                    <a:p>
                      <a:pPr marL="342900" marR="0" lvl="0" indent="-342900" algn="just" fontAlgn="base">
                        <a:lnSpc>
                          <a:spcPct val="100000"/>
                        </a:lnSpc>
                        <a:spcBef>
                          <a:spcPts val="0"/>
                        </a:spcBef>
                        <a:spcAft>
                          <a:spcPts val="0"/>
                        </a:spcAft>
                        <a:buClr>
                          <a:srgbClr val="000000"/>
                        </a:buClr>
                        <a:buSzPts val="1200"/>
                        <a:buFont typeface="Arial" panose="020B0604020202020204" pitchFamily="34" charset="0"/>
                        <a:buChar char="•"/>
                      </a:pPr>
                      <a:r>
                        <a:rPr lang="en-IN" sz="700" u="none" strike="noStrike" kern="100" dirty="0">
                          <a:effectLst/>
                          <a:uFill>
                            <a:solidFill>
                              <a:srgbClr val="000000"/>
                            </a:solidFill>
                          </a:uFill>
                        </a:rPr>
                        <a:t>Search by price: As a user, I want to be able to search for rides based on price so I can find affordable options for my journey. </a:t>
                      </a:r>
                      <a:endParaRPr lang="en-IN" sz="1400" u="none" strike="noStrike" kern="100" dirty="0">
                        <a:effectLst/>
                        <a:uFill>
                          <a:solidFill>
                            <a:srgbClr val="000000"/>
                          </a:solidFill>
                        </a:uFill>
                      </a:endParaRPr>
                    </a:p>
                    <a:p>
                      <a:pPr marL="0" marR="0" indent="0">
                        <a:lnSpc>
                          <a:spcPct val="107000"/>
                        </a:lnSpc>
                        <a:spcBef>
                          <a:spcPts val="0"/>
                        </a:spcBef>
                        <a:spcAft>
                          <a:spcPts val="0"/>
                        </a:spcAft>
                      </a:pPr>
                      <a:r>
                        <a:rPr lang="en-IN" sz="700" kern="100" dirty="0">
                          <a:effectLst/>
                        </a:rPr>
                        <a:t> </a:t>
                      </a:r>
                      <a:endParaRPr lang="en-IN" sz="1400" kern="100" dirty="0">
                        <a:effectLst/>
                      </a:endParaRPr>
                    </a:p>
                    <a:p>
                      <a:pPr marL="342900" marR="0" lvl="0" indent="-342900" algn="just" fontAlgn="base">
                        <a:lnSpc>
                          <a:spcPct val="107000"/>
                        </a:lnSpc>
                        <a:spcBef>
                          <a:spcPts val="0"/>
                        </a:spcBef>
                        <a:spcAft>
                          <a:spcPts val="0"/>
                        </a:spcAft>
                        <a:buClr>
                          <a:srgbClr val="000000"/>
                        </a:buClr>
                        <a:buSzPts val="1200"/>
                        <a:buFont typeface="Arial" panose="020B0604020202020204" pitchFamily="34" charset="0"/>
                        <a:buChar char="•"/>
                      </a:pPr>
                      <a:r>
                        <a:rPr lang="en-IN" sz="700" u="none" strike="noStrike" kern="100" dirty="0">
                          <a:effectLst/>
                          <a:uFill>
                            <a:solidFill>
                              <a:srgbClr val="000000"/>
                            </a:solidFill>
                          </a:uFill>
                        </a:rPr>
                        <a:t>View property profile: As a user, I want to view the profile of a ride (driver details, vehicle information, ratings, etc.) before booking so I can make an informed decision. </a:t>
                      </a:r>
                      <a:endParaRPr lang="en-IN" sz="1400" b="1"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txBody>
                  <a:tcPr marL="37837" marR="50563" marT="1720" marB="0">
                    <a:solidFill>
                      <a:schemeClr val="tx1"/>
                    </a:solidFill>
                  </a:tcPr>
                </a:tc>
                <a:tc hMerge="1">
                  <a:txBody>
                    <a:bodyPr/>
                    <a:lstStyle/>
                    <a:p>
                      <a:endParaRPr lang="en-IN"/>
                    </a:p>
                  </a:txBody>
                  <a:tcPr/>
                </a:tc>
                <a:extLst>
                  <a:ext uri="{0D108BD9-81ED-4DB2-BD59-A6C34878D82A}">
                    <a16:rowId xmlns:a16="http://schemas.microsoft.com/office/drawing/2014/main" val="3445737874"/>
                  </a:ext>
                </a:extLst>
              </a:tr>
            </a:tbl>
          </a:graphicData>
        </a:graphic>
      </p:graphicFrame>
    </p:spTree>
    <p:extLst>
      <p:ext uri="{BB962C8B-B14F-4D97-AF65-F5344CB8AC3E}">
        <p14:creationId xmlns:p14="http://schemas.microsoft.com/office/powerpoint/2010/main" val="25578446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F2189-F119-7405-1A62-D42F5A637560}"/>
              </a:ext>
            </a:extLst>
          </p:cNvPr>
          <p:cNvSpPr>
            <a:spLocks noGrp="1"/>
          </p:cNvSpPr>
          <p:nvPr>
            <p:ph type="title"/>
          </p:nvPr>
        </p:nvSpPr>
        <p:spPr>
          <a:xfrm>
            <a:off x="719999" y="77815"/>
            <a:ext cx="7704000" cy="572700"/>
          </a:xfrm>
        </p:spPr>
        <p:txBody>
          <a:bodyPr/>
          <a:lstStyle/>
          <a:p>
            <a:r>
              <a:rPr lang="en-US" dirty="0"/>
              <a:t>Sprint 2</a:t>
            </a:r>
          </a:p>
        </p:txBody>
      </p:sp>
      <p:grpSp>
        <p:nvGrpSpPr>
          <p:cNvPr id="5" name="Google Shape;3036;p55">
            <a:extLst>
              <a:ext uri="{FF2B5EF4-FFF2-40B4-BE49-F238E27FC236}">
                <a16:creationId xmlns:a16="http://schemas.microsoft.com/office/drawing/2014/main" id="{884B933B-75C2-7C48-B19D-EE69E30C8219}"/>
              </a:ext>
            </a:extLst>
          </p:cNvPr>
          <p:cNvGrpSpPr/>
          <p:nvPr/>
        </p:nvGrpSpPr>
        <p:grpSpPr>
          <a:xfrm>
            <a:off x="6901041" y="364165"/>
            <a:ext cx="1958654" cy="1262223"/>
            <a:chOff x="229225" y="549050"/>
            <a:chExt cx="7161750" cy="4615275"/>
          </a:xfrm>
          <a:solidFill>
            <a:srgbClr val="D75479"/>
          </a:solidFill>
        </p:grpSpPr>
        <p:sp>
          <p:nvSpPr>
            <p:cNvPr id="6" name="Google Shape;3037;p55">
              <a:extLst>
                <a:ext uri="{FF2B5EF4-FFF2-40B4-BE49-F238E27FC236}">
                  <a16:creationId xmlns:a16="http://schemas.microsoft.com/office/drawing/2014/main" id="{4C64711D-234F-26CC-58BC-1BA37D834CA1}"/>
                </a:ext>
              </a:extLst>
            </p:cNvPr>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038;p55">
              <a:extLst>
                <a:ext uri="{FF2B5EF4-FFF2-40B4-BE49-F238E27FC236}">
                  <a16:creationId xmlns:a16="http://schemas.microsoft.com/office/drawing/2014/main" id="{1B53C01C-24C3-FBBB-313A-66A0ED5F42BE}"/>
                </a:ext>
              </a:extLst>
            </p:cNvPr>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039;p55">
              <a:extLst>
                <a:ext uri="{FF2B5EF4-FFF2-40B4-BE49-F238E27FC236}">
                  <a16:creationId xmlns:a16="http://schemas.microsoft.com/office/drawing/2014/main" id="{8B72F76B-F28E-63C9-F034-CDC533C49614}"/>
                </a:ext>
              </a:extLst>
            </p:cNvPr>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040;p55">
              <a:extLst>
                <a:ext uri="{FF2B5EF4-FFF2-40B4-BE49-F238E27FC236}">
                  <a16:creationId xmlns:a16="http://schemas.microsoft.com/office/drawing/2014/main" id="{D4DC811A-9B8B-6AF7-1140-C187401091FC}"/>
                </a:ext>
              </a:extLst>
            </p:cNvPr>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041;p55">
              <a:extLst>
                <a:ext uri="{FF2B5EF4-FFF2-40B4-BE49-F238E27FC236}">
                  <a16:creationId xmlns:a16="http://schemas.microsoft.com/office/drawing/2014/main" id="{B28F0E51-5E18-3C3D-C2C9-1D4317BB31C6}"/>
                </a:ext>
              </a:extLst>
            </p:cNvPr>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042;p55">
              <a:extLst>
                <a:ext uri="{FF2B5EF4-FFF2-40B4-BE49-F238E27FC236}">
                  <a16:creationId xmlns:a16="http://schemas.microsoft.com/office/drawing/2014/main" id="{2970EFDA-D91F-E705-497A-2D5D5C03D884}"/>
                </a:ext>
              </a:extLst>
            </p:cNvPr>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043;p55">
              <a:extLst>
                <a:ext uri="{FF2B5EF4-FFF2-40B4-BE49-F238E27FC236}">
                  <a16:creationId xmlns:a16="http://schemas.microsoft.com/office/drawing/2014/main" id="{134E73C0-412D-137D-8E0B-8176FA65942F}"/>
                </a:ext>
              </a:extLst>
            </p:cNvPr>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044;p55">
              <a:extLst>
                <a:ext uri="{FF2B5EF4-FFF2-40B4-BE49-F238E27FC236}">
                  <a16:creationId xmlns:a16="http://schemas.microsoft.com/office/drawing/2014/main" id="{8839F43D-2535-3A83-689F-310AC8BD5D9A}"/>
                </a:ext>
              </a:extLst>
            </p:cNvPr>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045;p55">
              <a:extLst>
                <a:ext uri="{FF2B5EF4-FFF2-40B4-BE49-F238E27FC236}">
                  <a16:creationId xmlns:a16="http://schemas.microsoft.com/office/drawing/2014/main" id="{BA99E5B0-F98E-C1BB-EC3B-07BFA830783D}"/>
                </a:ext>
              </a:extLst>
            </p:cNvPr>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046;p55">
              <a:extLst>
                <a:ext uri="{FF2B5EF4-FFF2-40B4-BE49-F238E27FC236}">
                  <a16:creationId xmlns:a16="http://schemas.microsoft.com/office/drawing/2014/main" id="{533A660A-30B7-93C6-0BFF-00D82E880AF8}"/>
                </a:ext>
              </a:extLst>
            </p:cNvPr>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047;p55">
              <a:extLst>
                <a:ext uri="{FF2B5EF4-FFF2-40B4-BE49-F238E27FC236}">
                  <a16:creationId xmlns:a16="http://schemas.microsoft.com/office/drawing/2014/main" id="{5D11A213-F9CA-0519-8BCB-A4958CE7B6A4}"/>
                </a:ext>
              </a:extLst>
            </p:cNvPr>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048;p55">
              <a:extLst>
                <a:ext uri="{FF2B5EF4-FFF2-40B4-BE49-F238E27FC236}">
                  <a16:creationId xmlns:a16="http://schemas.microsoft.com/office/drawing/2014/main" id="{66981C58-E794-8B8B-8E35-7C69F1CA524B}"/>
                </a:ext>
              </a:extLst>
            </p:cNvPr>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049;p55">
              <a:extLst>
                <a:ext uri="{FF2B5EF4-FFF2-40B4-BE49-F238E27FC236}">
                  <a16:creationId xmlns:a16="http://schemas.microsoft.com/office/drawing/2014/main" id="{A99E314B-9D78-5CD9-8EE7-1FA92F77974B}"/>
                </a:ext>
              </a:extLst>
            </p:cNvPr>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050;p55">
              <a:extLst>
                <a:ext uri="{FF2B5EF4-FFF2-40B4-BE49-F238E27FC236}">
                  <a16:creationId xmlns:a16="http://schemas.microsoft.com/office/drawing/2014/main" id="{3AAE305B-A9B1-1DDD-140B-D2C1F2FC619A}"/>
                </a:ext>
              </a:extLst>
            </p:cNvPr>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051;p55">
              <a:extLst>
                <a:ext uri="{FF2B5EF4-FFF2-40B4-BE49-F238E27FC236}">
                  <a16:creationId xmlns:a16="http://schemas.microsoft.com/office/drawing/2014/main" id="{95218EF8-A919-9145-BB95-07AFC7BFE68F}"/>
                </a:ext>
              </a:extLst>
            </p:cNvPr>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052;p55">
              <a:extLst>
                <a:ext uri="{FF2B5EF4-FFF2-40B4-BE49-F238E27FC236}">
                  <a16:creationId xmlns:a16="http://schemas.microsoft.com/office/drawing/2014/main" id="{0B5C0E2D-C712-D603-2D19-12A9CDEB6BBE}"/>
                </a:ext>
              </a:extLst>
            </p:cNvPr>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053;p55">
              <a:extLst>
                <a:ext uri="{FF2B5EF4-FFF2-40B4-BE49-F238E27FC236}">
                  <a16:creationId xmlns:a16="http://schemas.microsoft.com/office/drawing/2014/main" id="{AC8ED733-12A6-B5BB-C3AD-2E386E9EE2AC}"/>
                </a:ext>
              </a:extLst>
            </p:cNvPr>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054;p55">
              <a:extLst>
                <a:ext uri="{FF2B5EF4-FFF2-40B4-BE49-F238E27FC236}">
                  <a16:creationId xmlns:a16="http://schemas.microsoft.com/office/drawing/2014/main" id="{463212E1-BBF1-79C1-C724-EC8DF8C5B714}"/>
                </a:ext>
              </a:extLst>
            </p:cNvPr>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055;p55">
              <a:extLst>
                <a:ext uri="{FF2B5EF4-FFF2-40B4-BE49-F238E27FC236}">
                  <a16:creationId xmlns:a16="http://schemas.microsoft.com/office/drawing/2014/main" id="{C74EB352-7636-8BFF-AB0A-B565BBEA5AC1}"/>
                </a:ext>
              </a:extLst>
            </p:cNvPr>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056;p55">
              <a:extLst>
                <a:ext uri="{FF2B5EF4-FFF2-40B4-BE49-F238E27FC236}">
                  <a16:creationId xmlns:a16="http://schemas.microsoft.com/office/drawing/2014/main" id="{49A25E74-54EA-6718-BC24-E5A983FE82F1}"/>
                </a:ext>
              </a:extLst>
            </p:cNvPr>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057;p55">
              <a:extLst>
                <a:ext uri="{FF2B5EF4-FFF2-40B4-BE49-F238E27FC236}">
                  <a16:creationId xmlns:a16="http://schemas.microsoft.com/office/drawing/2014/main" id="{7FF57C8E-4D48-7313-8896-D1DCE7F2F74B}"/>
                </a:ext>
              </a:extLst>
            </p:cNvPr>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058;p55">
              <a:extLst>
                <a:ext uri="{FF2B5EF4-FFF2-40B4-BE49-F238E27FC236}">
                  <a16:creationId xmlns:a16="http://schemas.microsoft.com/office/drawing/2014/main" id="{A61C406A-D3E5-8148-A2B1-9D3FFDD57A7A}"/>
                </a:ext>
              </a:extLst>
            </p:cNvPr>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059;p55">
              <a:extLst>
                <a:ext uri="{FF2B5EF4-FFF2-40B4-BE49-F238E27FC236}">
                  <a16:creationId xmlns:a16="http://schemas.microsoft.com/office/drawing/2014/main" id="{B1EFEFE1-E3D1-3B36-5E91-0963087AAC54}"/>
                </a:ext>
              </a:extLst>
            </p:cNvPr>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060;p55">
              <a:extLst>
                <a:ext uri="{FF2B5EF4-FFF2-40B4-BE49-F238E27FC236}">
                  <a16:creationId xmlns:a16="http://schemas.microsoft.com/office/drawing/2014/main" id="{DCF73CB5-C6DC-E895-7973-46FFBF217358}"/>
                </a:ext>
              </a:extLst>
            </p:cNvPr>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61;p55">
              <a:extLst>
                <a:ext uri="{FF2B5EF4-FFF2-40B4-BE49-F238E27FC236}">
                  <a16:creationId xmlns:a16="http://schemas.microsoft.com/office/drawing/2014/main" id="{BCC872DE-90D1-2FDF-7CCF-CBA898ADB7DD}"/>
                </a:ext>
              </a:extLst>
            </p:cNvPr>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062;p55">
              <a:extLst>
                <a:ext uri="{FF2B5EF4-FFF2-40B4-BE49-F238E27FC236}">
                  <a16:creationId xmlns:a16="http://schemas.microsoft.com/office/drawing/2014/main" id="{330B6AD1-426A-405B-CA33-B8BE13BD2104}"/>
                </a:ext>
              </a:extLst>
            </p:cNvPr>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063;p55">
              <a:extLst>
                <a:ext uri="{FF2B5EF4-FFF2-40B4-BE49-F238E27FC236}">
                  <a16:creationId xmlns:a16="http://schemas.microsoft.com/office/drawing/2014/main" id="{401A04A0-69FA-4928-6FD7-D2B0121DECE6}"/>
                </a:ext>
              </a:extLst>
            </p:cNvPr>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064;p55">
              <a:extLst>
                <a:ext uri="{FF2B5EF4-FFF2-40B4-BE49-F238E27FC236}">
                  <a16:creationId xmlns:a16="http://schemas.microsoft.com/office/drawing/2014/main" id="{22F183F2-7DC9-5467-E779-C78055B50E1C}"/>
                </a:ext>
              </a:extLst>
            </p:cNvPr>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065;p55">
              <a:extLst>
                <a:ext uri="{FF2B5EF4-FFF2-40B4-BE49-F238E27FC236}">
                  <a16:creationId xmlns:a16="http://schemas.microsoft.com/office/drawing/2014/main" id="{6D4243A7-A19E-A62A-7DDF-88D342D97B15}"/>
                </a:ext>
              </a:extLst>
            </p:cNvPr>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066;p55">
              <a:extLst>
                <a:ext uri="{FF2B5EF4-FFF2-40B4-BE49-F238E27FC236}">
                  <a16:creationId xmlns:a16="http://schemas.microsoft.com/office/drawing/2014/main" id="{871DAC9B-19DC-5782-FE60-1DCC51FBFAF8}"/>
                </a:ext>
              </a:extLst>
            </p:cNvPr>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067;p55">
              <a:extLst>
                <a:ext uri="{FF2B5EF4-FFF2-40B4-BE49-F238E27FC236}">
                  <a16:creationId xmlns:a16="http://schemas.microsoft.com/office/drawing/2014/main" id="{EE34A8FE-C767-4C1F-1D3D-038FCAEE3971}"/>
                </a:ext>
              </a:extLst>
            </p:cNvPr>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068;p55">
              <a:extLst>
                <a:ext uri="{FF2B5EF4-FFF2-40B4-BE49-F238E27FC236}">
                  <a16:creationId xmlns:a16="http://schemas.microsoft.com/office/drawing/2014/main" id="{3081FE41-44D8-9CA9-855A-4D579F8DE523}"/>
                </a:ext>
              </a:extLst>
            </p:cNvPr>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069;p55">
              <a:extLst>
                <a:ext uri="{FF2B5EF4-FFF2-40B4-BE49-F238E27FC236}">
                  <a16:creationId xmlns:a16="http://schemas.microsoft.com/office/drawing/2014/main" id="{3FC3A94B-C254-09BF-906F-ED0CEF6A5BA4}"/>
                </a:ext>
              </a:extLst>
            </p:cNvPr>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070;p55">
              <a:extLst>
                <a:ext uri="{FF2B5EF4-FFF2-40B4-BE49-F238E27FC236}">
                  <a16:creationId xmlns:a16="http://schemas.microsoft.com/office/drawing/2014/main" id="{322C80A9-FE6F-79A4-3AE9-0CFF7CB5912F}"/>
                </a:ext>
              </a:extLst>
            </p:cNvPr>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071;p55">
              <a:extLst>
                <a:ext uri="{FF2B5EF4-FFF2-40B4-BE49-F238E27FC236}">
                  <a16:creationId xmlns:a16="http://schemas.microsoft.com/office/drawing/2014/main" id="{22712A15-6501-A3BD-DB8A-B723D55D745C}"/>
                </a:ext>
              </a:extLst>
            </p:cNvPr>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072;p55">
              <a:extLst>
                <a:ext uri="{FF2B5EF4-FFF2-40B4-BE49-F238E27FC236}">
                  <a16:creationId xmlns:a16="http://schemas.microsoft.com/office/drawing/2014/main" id="{756AA8CC-3352-59E3-BDDE-E58BC8BED6AB}"/>
                </a:ext>
              </a:extLst>
            </p:cNvPr>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073;p55">
              <a:extLst>
                <a:ext uri="{FF2B5EF4-FFF2-40B4-BE49-F238E27FC236}">
                  <a16:creationId xmlns:a16="http://schemas.microsoft.com/office/drawing/2014/main" id="{C73D471C-DDDC-B72C-A29F-53855219C1DC}"/>
                </a:ext>
              </a:extLst>
            </p:cNvPr>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074;p55">
              <a:extLst>
                <a:ext uri="{FF2B5EF4-FFF2-40B4-BE49-F238E27FC236}">
                  <a16:creationId xmlns:a16="http://schemas.microsoft.com/office/drawing/2014/main" id="{FE57DC51-FCA2-9FA6-5E12-9D5742D5CDCB}"/>
                </a:ext>
              </a:extLst>
            </p:cNvPr>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075;p55">
              <a:extLst>
                <a:ext uri="{FF2B5EF4-FFF2-40B4-BE49-F238E27FC236}">
                  <a16:creationId xmlns:a16="http://schemas.microsoft.com/office/drawing/2014/main" id="{1A4BF219-5C47-CD44-8A07-C53B79B2CDD7}"/>
                </a:ext>
              </a:extLst>
            </p:cNvPr>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076;p55">
              <a:extLst>
                <a:ext uri="{FF2B5EF4-FFF2-40B4-BE49-F238E27FC236}">
                  <a16:creationId xmlns:a16="http://schemas.microsoft.com/office/drawing/2014/main" id="{4354AE65-8429-2486-82D1-CC4E256A0942}"/>
                </a:ext>
              </a:extLst>
            </p:cNvPr>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077;p55">
              <a:extLst>
                <a:ext uri="{FF2B5EF4-FFF2-40B4-BE49-F238E27FC236}">
                  <a16:creationId xmlns:a16="http://schemas.microsoft.com/office/drawing/2014/main" id="{BC91EF0F-3D24-4591-1720-3742EF3C6363}"/>
                </a:ext>
              </a:extLst>
            </p:cNvPr>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078;p55">
              <a:extLst>
                <a:ext uri="{FF2B5EF4-FFF2-40B4-BE49-F238E27FC236}">
                  <a16:creationId xmlns:a16="http://schemas.microsoft.com/office/drawing/2014/main" id="{CB2BC683-1C3A-009D-0C66-18C1FE820494}"/>
                </a:ext>
              </a:extLst>
            </p:cNvPr>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079;p55">
              <a:extLst>
                <a:ext uri="{FF2B5EF4-FFF2-40B4-BE49-F238E27FC236}">
                  <a16:creationId xmlns:a16="http://schemas.microsoft.com/office/drawing/2014/main" id="{8206E566-02D2-D468-5A62-3D1D667EE2E9}"/>
                </a:ext>
              </a:extLst>
            </p:cNvPr>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080;p55">
              <a:extLst>
                <a:ext uri="{FF2B5EF4-FFF2-40B4-BE49-F238E27FC236}">
                  <a16:creationId xmlns:a16="http://schemas.microsoft.com/office/drawing/2014/main" id="{EDD75E08-0326-9334-E4FF-87B09503EDDD}"/>
                </a:ext>
              </a:extLst>
            </p:cNvPr>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081;p55">
              <a:extLst>
                <a:ext uri="{FF2B5EF4-FFF2-40B4-BE49-F238E27FC236}">
                  <a16:creationId xmlns:a16="http://schemas.microsoft.com/office/drawing/2014/main" id="{00EE463D-B9E6-683F-B881-5B9BF0747768}"/>
                </a:ext>
              </a:extLst>
            </p:cNvPr>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082;p55">
              <a:extLst>
                <a:ext uri="{FF2B5EF4-FFF2-40B4-BE49-F238E27FC236}">
                  <a16:creationId xmlns:a16="http://schemas.microsoft.com/office/drawing/2014/main" id="{F384CDFB-FA22-A483-DF88-E7EFC1C132DD}"/>
                </a:ext>
              </a:extLst>
            </p:cNvPr>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083;p55">
              <a:extLst>
                <a:ext uri="{FF2B5EF4-FFF2-40B4-BE49-F238E27FC236}">
                  <a16:creationId xmlns:a16="http://schemas.microsoft.com/office/drawing/2014/main" id="{2C18CE92-F779-FC7B-D02A-79979A7B3BAA}"/>
                </a:ext>
              </a:extLst>
            </p:cNvPr>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084;p55">
              <a:extLst>
                <a:ext uri="{FF2B5EF4-FFF2-40B4-BE49-F238E27FC236}">
                  <a16:creationId xmlns:a16="http://schemas.microsoft.com/office/drawing/2014/main" id="{8E8C41FD-1AE5-312A-8AB4-34B66787F816}"/>
                </a:ext>
              </a:extLst>
            </p:cNvPr>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085;p55">
              <a:extLst>
                <a:ext uri="{FF2B5EF4-FFF2-40B4-BE49-F238E27FC236}">
                  <a16:creationId xmlns:a16="http://schemas.microsoft.com/office/drawing/2014/main" id="{FDF4C1A2-DF30-D283-F4A1-EAAFCA7C0530}"/>
                </a:ext>
              </a:extLst>
            </p:cNvPr>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086;p55">
              <a:extLst>
                <a:ext uri="{FF2B5EF4-FFF2-40B4-BE49-F238E27FC236}">
                  <a16:creationId xmlns:a16="http://schemas.microsoft.com/office/drawing/2014/main" id="{0E7DE787-FD0A-AA4C-4D29-BD0828D77E7C}"/>
                </a:ext>
              </a:extLst>
            </p:cNvPr>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087;p55">
              <a:extLst>
                <a:ext uri="{FF2B5EF4-FFF2-40B4-BE49-F238E27FC236}">
                  <a16:creationId xmlns:a16="http://schemas.microsoft.com/office/drawing/2014/main" id="{5B2572E6-D320-900E-10BA-9B3C4C8625C5}"/>
                </a:ext>
              </a:extLst>
            </p:cNvPr>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088;p55">
              <a:extLst>
                <a:ext uri="{FF2B5EF4-FFF2-40B4-BE49-F238E27FC236}">
                  <a16:creationId xmlns:a16="http://schemas.microsoft.com/office/drawing/2014/main" id="{2B3C2501-4EC3-A4E4-7FBE-405170DB0998}"/>
                </a:ext>
              </a:extLst>
            </p:cNvPr>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089;p55">
              <a:extLst>
                <a:ext uri="{FF2B5EF4-FFF2-40B4-BE49-F238E27FC236}">
                  <a16:creationId xmlns:a16="http://schemas.microsoft.com/office/drawing/2014/main" id="{D966612D-05F5-982C-7A6E-E51B293C38C6}"/>
                </a:ext>
              </a:extLst>
            </p:cNvPr>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090;p55">
              <a:extLst>
                <a:ext uri="{FF2B5EF4-FFF2-40B4-BE49-F238E27FC236}">
                  <a16:creationId xmlns:a16="http://schemas.microsoft.com/office/drawing/2014/main" id="{CBD93280-2FC9-1442-64F5-3C08E0A484BB}"/>
                </a:ext>
              </a:extLst>
            </p:cNvPr>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091;p55">
              <a:extLst>
                <a:ext uri="{FF2B5EF4-FFF2-40B4-BE49-F238E27FC236}">
                  <a16:creationId xmlns:a16="http://schemas.microsoft.com/office/drawing/2014/main" id="{4B1DB002-7E36-2FBF-5D47-C934E0F20DFF}"/>
                </a:ext>
              </a:extLst>
            </p:cNvPr>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092;p55">
              <a:extLst>
                <a:ext uri="{FF2B5EF4-FFF2-40B4-BE49-F238E27FC236}">
                  <a16:creationId xmlns:a16="http://schemas.microsoft.com/office/drawing/2014/main" id="{54794F87-99B1-F67E-C124-916C4FDC0BED}"/>
                </a:ext>
              </a:extLst>
            </p:cNvPr>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093;p55">
              <a:extLst>
                <a:ext uri="{FF2B5EF4-FFF2-40B4-BE49-F238E27FC236}">
                  <a16:creationId xmlns:a16="http://schemas.microsoft.com/office/drawing/2014/main" id="{270FACE1-F033-2F76-51C6-4612B2A0CDA3}"/>
                </a:ext>
              </a:extLst>
            </p:cNvPr>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094;p55">
              <a:extLst>
                <a:ext uri="{FF2B5EF4-FFF2-40B4-BE49-F238E27FC236}">
                  <a16:creationId xmlns:a16="http://schemas.microsoft.com/office/drawing/2014/main" id="{EBA45F43-601D-B379-F8D9-8DFC00F56EB0}"/>
                </a:ext>
              </a:extLst>
            </p:cNvPr>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095;p55">
              <a:extLst>
                <a:ext uri="{FF2B5EF4-FFF2-40B4-BE49-F238E27FC236}">
                  <a16:creationId xmlns:a16="http://schemas.microsoft.com/office/drawing/2014/main" id="{652EB0B7-57A2-39E7-D461-F75798AF747E}"/>
                </a:ext>
              </a:extLst>
            </p:cNvPr>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096;p55">
              <a:extLst>
                <a:ext uri="{FF2B5EF4-FFF2-40B4-BE49-F238E27FC236}">
                  <a16:creationId xmlns:a16="http://schemas.microsoft.com/office/drawing/2014/main" id="{16583900-B1CE-6338-9EE7-183ABA5F2F71}"/>
                </a:ext>
              </a:extLst>
            </p:cNvPr>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097;p55">
              <a:extLst>
                <a:ext uri="{FF2B5EF4-FFF2-40B4-BE49-F238E27FC236}">
                  <a16:creationId xmlns:a16="http://schemas.microsoft.com/office/drawing/2014/main" id="{5087D711-CE2C-ECD0-DF68-4274B53BBA12}"/>
                </a:ext>
              </a:extLst>
            </p:cNvPr>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098;p55">
              <a:extLst>
                <a:ext uri="{FF2B5EF4-FFF2-40B4-BE49-F238E27FC236}">
                  <a16:creationId xmlns:a16="http://schemas.microsoft.com/office/drawing/2014/main" id="{CEC86EF0-8B97-6194-750D-738825D612BE}"/>
                </a:ext>
              </a:extLst>
            </p:cNvPr>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099;p55">
              <a:extLst>
                <a:ext uri="{FF2B5EF4-FFF2-40B4-BE49-F238E27FC236}">
                  <a16:creationId xmlns:a16="http://schemas.microsoft.com/office/drawing/2014/main" id="{5F3CFF9E-B42B-20A4-0595-C59CA961D083}"/>
                </a:ext>
              </a:extLst>
            </p:cNvPr>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100;p55">
              <a:extLst>
                <a:ext uri="{FF2B5EF4-FFF2-40B4-BE49-F238E27FC236}">
                  <a16:creationId xmlns:a16="http://schemas.microsoft.com/office/drawing/2014/main" id="{68BC3B30-DE2D-1DA9-4F80-B7D69C26792C}"/>
                </a:ext>
              </a:extLst>
            </p:cNvPr>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101;p55">
              <a:extLst>
                <a:ext uri="{FF2B5EF4-FFF2-40B4-BE49-F238E27FC236}">
                  <a16:creationId xmlns:a16="http://schemas.microsoft.com/office/drawing/2014/main" id="{9ECEDDBF-00A2-FEBF-357B-88DB8F857DFE}"/>
                </a:ext>
              </a:extLst>
            </p:cNvPr>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102;p55">
              <a:extLst>
                <a:ext uri="{FF2B5EF4-FFF2-40B4-BE49-F238E27FC236}">
                  <a16:creationId xmlns:a16="http://schemas.microsoft.com/office/drawing/2014/main" id="{D2F928F0-46DC-1129-B791-B76CF832DB3B}"/>
                </a:ext>
              </a:extLst>
            </p:cNvPr>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103;p55">
              <a:extLst>
                <a:ext uri="{FF2B5EF4-FFF2-40B4-BE49-F238E27FC236}">
                  <a16:creationId xmlns:a16="http://schemas.microsoft.com/office/drawing/2014/main" id="{D25D6F3E-411F-512B-790C-2F40E9876011}"/>
                </a:ext>
              </a:extLst>
            </p:cNvPr>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104;p55">
              <a:extLst>
                <a:ext uri="{FF2B5EF4-FFF2-40B4-BE49-F238E27FC236}">
                  <a16:creationId xmlns:a16="http://schemas.microsoft.com/office/drawing/2014/main" id="{8EF793E0-8ED0-9AAB-2161-FEFE4F9EE85F}"/>
                </a:ext>
              </a:extLst>
            </p:cNvPr>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105;p55">
              <a:extLst>
                <a:ext uri="{FF2B5EF4-FFF2-40B4-BE49-F238E27FC236}">
                  <a16:creationId xmlns:a16="http://schemas.microsoft.com/office/drawing/2014/main" id="{838F7C5E-7C90-C6C0-C8A3-B370590CB418}"/>
                </a:ext>
              </a:extLst>
            </p:cNvPr>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106;p55">
              <a:extLst>
                <a:ext uri="{FF2B5EF4-FFF2-40B4-BE49-F238E27FC236}">
                  <a16:creationId xmlns:a16="http://schemas.microsoft.com/office/drawing/2014/main" id="{4A60D72C-4DDA-8F42-C5FA-67E1756E534E}"/>
                </a:ext>
              </a:extLst>
            </p:cNvPr>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107;p55">
              <a:extLst>
                <a:ext uri="{FF2B5EF4-FFF2-40B4-BE49-F238E27FC236}">
                  <a16:creationId xmlns:a16="http://schemas.microsoft.com/office/drawing/2014/main" id="{9A627A36-28B0-EFC9-589D-B7D63DF280A3}"/>
                </a:ext>
              </a:extLst>
            </p:cNvPr>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108;p55">
              <a:extLst>
                <a:ext uri="{FF2B5EF4-FFF2-40B4-BE49-F238E27FC236}">
                  <a16:creationId xmlns:a16="http://schemas.microsoft.com/office/drawing/2014/main" id="{AB78FE98-A8C6-CA8A-8F32-2123EB77884E}"/>
                </a:ext>
              </a:extLst>
            </p:cNvPr>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109;p55">
              <a:extLst>
                <a:ext uri="{FF2B5EF4-FFF2-40B4-BE49-F238E27FC236}">
                  <a16:creationId xmlns:a16="http://schemas.microsoft.com/office/drawing/2014/main" id="{84584562-C89E-0A99-0E6B-95D5A842D087}"/>
                </a:ext>
              </a:extLst>
            </p:cNvPr>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3110;p55">
              <a:extLst>
                <a:ext uri="{FF2B5EF4-FFF2-40B4-BE49-F238E27FC236}">
                  <a16:creationId xmlns:a16="http://schemas.microsoft.com/office/drawing/2014/main" id="{DC41D046-7862-13E4-4A13-7C1A33AD31ED}"/>
                </a:ext>
              </a:extLst>
            </p:cNvPr>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111;p55">
              <a:extLst>
                <a:ext uri="{FF2B5EF4-FFF2-40B4-BE49-F238E27FC236}">
                  <a16:creationId xmlns:a16="http://schemas.microsoft.com/office/drawing/2014/main" id="{B55B6958-F749-E019-65C3-5488DEE62166}"/>
                </a:ext>
              </a:extLst>
            </p:cNvPr>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112;p55">
              <a:extLst>
                <a:ext uri="{FF2B5EF4-FFF2-40B4-BE49-F238E27FC236}">
                  <a16:creationId xmlns:a16="http://schemas.microsoft.com/office/drawing/2014/main" id="{22802A58-2BCB-5EA4-C9C5-69A09A0A3F9F}"/>
                </a:ext>
              </a:extLst>
            </p:cNvPr>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113;p55">
              <a:extLst>
                <a:ext uri="{FF2B5EF4-FFF2-40B4-BE49-F238E27FC236}">
                  <a16:creationId xmlns:a16="http://schemas.microsoft.com/office/drawing/2014/main" id="{472C4A5A-38F0-2517-FA9C-272408821236}"/>
                </a:ext>
              </a:extLst>
            </p:cNvPr>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114;p55">
              <a:extLst>
                <a:ext uri="{FF2B5EF4-FFF2-40B4-BE49-F238E27FC236}">
                  <a16:creationId xmlns:a16="http://schemas.microsoft.com/office/drawing/2014/main" id="{F7D8D903-D836-23C4-4020-E24F57B13E01}"/>
                </a:ext>
              </a:extLst>
            </p:cNvPr>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115;p55">
              <a:extLst>
                <a:ext uri="{FF2B5EF4-FFF2-40B4-BE49-F238E27FC236}">
                  <a16:creationId xmlns:a16="http://schemas.microsoft.com/office/drawing/2014/main" id="{6EF28F51-6977-31C5-8D2C-1139B9E9EF9D}"/>
                </a:ext>
              </a:extLst>
            </p:cNvPr>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116;p55">
              <a:extLst>
                <a:ext uri="{FF2B5EF4-FFF2-40B4-BE49-F238E27FC236}">
                  <a16:creationId xmlns:a16="http://schemas.microsoft.com/office/drawing/2014/main" id="{9735B28E-5997-16DA-B9D3-37197496716B}"/>
                </a:ext>
              </a:extLst>
            </p:cNvPr>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117;p55">
              <a:extLst>
                <a:ext uri="{FF2B5EF4-FFF2-40B4-BE49-F238E27FC236}">
                  <a16:creationId xmlns:a16="http://schemas.microsoft.com/office/drawing/2014/main" id="{A20E5770-15FD-1B87-1378-35864764AE91}"/>
                </a:ext>
              </a:extLst>
            </p:cNvPr>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118;p55">
              <a:extLst>
                <a:ext uri="{FF2B5EF4-FFF2-40B4-BE49-F238E27FC236}">
                  <a16:creationId xmlns:a16="http://schemas.microsoft.com/office/drawing/2014/main" id="{8D7E1FFF-C339-A0A6-ED6B-C894A0B7DCF9}"/>
                </a:ext>
              </a:extLst>
            </p:cNvPr>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119;p55">
              <a:extLst>
                <a:ext uri="{FF2B5EF4-FFF2-40B4-BE49-F238E27FC236}">
                  <a16:creationId xmlns:a16="http://schemas.microsoft.com/office/drawing/2014/main" id="{A49B67B0-B6B4-3FBC-8DC9-69409688D707}"/>
                </a:ext>
              </a:extLst>
            </p:cNvPr>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120;p55">
              <a:extLst>
                <a:ext uri="{FF2B5EF4-FFF2-40B4-BE49-F238E27FC236}">
                  <a16:creationId xmlns:a16="http://schemas.microsoft.com/office/drawing/2014/main" id="{90CCBB4C-428B-1D08-54C0-8ECF2E4F36AF}"/>
                </a:ext>
              </a:extLst>
            </p:cNvPr>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121;p55">
              <a:extLst>
                <a:ext uri="{FF2B5EF4-FFF2-40B4-BE49-F238E27FC236}">
                  <a16:creationId xmlns:a16="http://schemas.microsoft.com/office/drawing/2014/main" id="{043330C7-65CF-892D-4E8B-DD8130442DCF}"/>
                </a:ext>
              </a:extLst>
            </p:cNvPr>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3122;p55">
              <a:extLst>
                <a:ext uri="{FF2B5EF4-FFF2-40B4-BE49-F238E27FC236}">
                  <a16:creationId xmlns:a16="http://schemas.microsoft.com/office/drawing/2014/main" id="{7436E84E-675F-1242-C4BF-F006289221E9}"/>
                </a:ext>
              </a:extLst>
            </p:cNvPr>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123;p55">
              <a:extLst>
                <a:ext uri="{FF2B5EF4-FFF2-40B4-BE49-F238E27FC236}">
                  <a16:creationId xmlns:a16="http://schemas.microsoft.com/office/drawing/2014/main" id="{008A1A55-04C5-125E-3900-FF619EBD4AFC}"/>
                </a:ext>
              </a:extLst>
            </p:cNvPr>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124;p55">
              <a:extLst>
                <a:ext uri="{FF2B5EF4-FFF2-40B4-BE49-F238E27FC236}">
                  <a16:creationId xmlns:a16="http://schemas.microsoft.com/office/drawing/2014/main" id="{9E0E291C-CB16-5738-8108-341C20184E5A}"/>
                </a:ext>
              </a:extLst>
            </p:cNvPr>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125;p55">
              <a:extLst>
                <a:ext uri="{FF2B5EF4-FFF2-40B4-BE49-F238E27FC236}">
                  <a16:creationId xmlns:a16="http://schemas.microsoft.com/office/drawing/2014/main" id="{AE16074F-844B-D844-B495-DE3A74232E12}"/>
                </a:ext>
              </a:extLst>
            </p:cNvPr>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126;p55">
              <a:extLst>
                <a:ext uri="{FF2B5EF4-FFF2-40B4-BE49-F238E27FC236}">
                  <a16:creationId xmlns:a16="http://schemas.microsoft.com/office/drawing/2014/main" id="{E0700B45-7722-D29F-79B2-D804FC0772F4}"/>
                </a:ext>
              </a:extLst>
            </p:cNvPr>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127;p55">
              <a:extLst>
                <a:ext uri="{FF2B5EF4-FFF2-40B4-BE49-F238E27FC236}">
                  <a16:creationId xmlns:a16="http://schemas.microsoft.com/office/drawing/2014/main" id="{A87F9E31-A863-EE3D-7903-0F51E1DCE78B}"/>
                </a:ext>
              </a:extLst>
            </p:cNvPr>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128;p55">
              <a:extLst>
                <a:ext uri="{FF2B5EF4-FFF2-40B4-BE49-F238E27FC236}">
                  <a16:creationId xmlns:a16="http://schemas.microsoft.com/office/drawing/2014/main" id="{53D16B21-6954-2E3C-65E8-C17136A28440}"/>
                </a:ext>
              </a:extLst>
            </p:cNvPr>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129;p55">
              <a:extLst>
                <a:ext uri="{FF2B5EF4-FFF2-40B4-BE49-F238E27FC236}">
                  <a16:creationId xmlns:a16="http://schemas.microsoft.com/office/drawing/2014/main" id="{AD1848B2-577A-0047-1017-28FD6ED8CE60}"/>
                </a:ext>
              </a:extLst>
            </p:cNvPr>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130;p55">
              <a:extLst>
                <a:ext uri="{FF2B5EF4-FFF2-40B4-BE49-F238E27FC236}">
                  <a16:creationId xmlns:a16="http://schemas.microsoft.com/office/drawing/2014/main" id="{C9330F74-8881-504A-D9FB-33F208BB4435}"/>
                </a:ext>
              </a:extLst>
            </p:cNvPr>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131;p55">
              <a:extLst>
                <a:ext uri="{FF2B5EF4-FFF2-40B4-BE49-F238E27FC236}">
                  <a16:creationId xmlns:a16="http://schemas.microsoft.com/office/drawing/2014/main" id="{BD2D42A5-3DE9-9C9B-7F42-835FF79CF9BA}"/>
                </a:ext>
              </a:extLst>
            </p:cNvPr>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132;p55">
              <a:extLst>
                <a:ext uri="{FF2B5EF4-FFF2-40B4-BE49-F238E27FC236}">
                  <a16:creationId xmlns:a16="http://schemas.microsoft.com/office/drawing/2014/main" id="{247FBAE9-D2A4-4CEB-1FB1-0ABFEA33C3CC}"/>
                </a:ext>
              </a:extLst>
            </p:cNvPr>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133;p55">
              <a:extLst>
                <a:ext uri="{FF2B5EF4-FFF2-40B4-BE49-F238E27FC236}">
                  <a16:creationId xmlns:a16="http://schemas.microsoft.com/office/drawing/2014/main" id="{11FA1E19-7EA7-F267-E549-CAF8A29911CA}"/>
                </a:ext>
              </a:extLst>
            </p:cNvPr>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3134;p55">
              <a:extLst>
                <a:ext uri="{FF2B5EF4-FFF2-40B4-BE49-F238E27FC236}">
                  <a16:creationId xmlns:a16="http://schemas.microsoft.com/office/drawing/2014/main" id="{4B316E47-03E2-4752-80DE-5E6BC8E0127A}"/>
                </a:ext>
              </a:extLst>
            </p:cNvPr>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3135;p55">
              <a:extLst>
                <a:ext uri="{FF2B5EF4-FFF2-40B4-BE49-F238E27FC236}">
                  <a16:creationId xmlns:a16="http://schemas.microsoft.com/office/drawing/2014/main" id="{435BCB5D-5DA0-2ED5-A7FD-5920DA205996}"/>
                </a:ext>
              </a:extLst>
            </p:cNvPr>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3136;p55">
              <a:extLst>
                <a:ext uri="{FF2B5EF4-FFF2-40B4-BE49-F238E27FC236}">
                  <a16:creationId xmlns:a16="http://schemas.microsoft.com/office/drawing/2014/main" id="{975FE830-177A-BEA0-096D-E7178CB60E60}"/>
                </a:ext>
              </a:extLst>
            </p:cNvPr>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3137;p55">
              <a:extLst>
                <a:ext uri="{FF2B5EF4-FFF2-40B4-BE49-F238E27FC236}">
                  <a16:creationId xmlns:a16="http://schemas.microsoft.com/office/drawing/2014/main" id="{C3863DA5-7261-98D0-1236-4395DD167FA0}"/>
                </a:ext>
              </a:extLst>
            </p:cNvPr>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3138;p55">
              <a:extLst>
                <a:ext uri="{FF2B5EF4-FFF2-40B4-BE49-F238E27FC236}">
                  <a16:creationId xmlns:a16="http://schemas.microsoft.com/office/drawing/2014/main" id="{30FADC98-E316-B2A5-126C-B22178193D15}"/>
                </a:ext>
              </a:extLst>
            </p:cNvPr>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3139;p55">
              <a:extLst>
                <a:ext uri="{FF2B5EF4-FFF2-40B4-BE49-F238E27FC236}">
                  <a16:creationId xmlns:a16="http://schemas.microsoft.com/office/drawing/2014/main" id="{A1603330-BEB3-B179-D2C9-322D1F6AE400}"/>
                </a:ext>
              </a:extLst>
            </p:cNvPr>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3140;p55">
              <a:extLst>
                <a:ext uri="{FF2B5EF4-FFF2-40B4-BE49-F238E27FC236}">
                  <a16:creationId xmlns:a16="http://schemas.microsoft.com/office/drawing/2014/main" id="{FF79EAC0-34FF-FC51-9DF9-4C2BF444F70C}"/>
                </a:ext>
              </a:extLst>
            </p:cNvPr>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3141;p55">
              <a:extLst>
                <a:ext uri="{FF2B5EF4-FFF2-40B4-BE49-F238E27FC236}">
                  <a16:creationId xmlns:a16="http://schemas.microsoft.com/office/drawing/2014/main" id="{1809FC06-78C6-236E-C548-13B67D73D450}"/>
                </a:ext>
              </a:extLst>
            </p:cNvPr>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3142;p55">
              <a:extLst>
                <a:ext uri="{FF2B5EF4-FFF2-40B4-BE49-F238E27FC236}">
                  <a16:creationId xmlns:a16="http://schemas.microsoft.com/office/drawing/2014/main" id="{3E604D1D-6096-07F9-8B43-0F3AA015AD89}"/>
                </a:ext>
              </a:extLst>
            </p:cNvPr>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3143;p55">
              <a:extLst>
                <a:ext uri="{FF2B5EF4-FFF2-40B4-BE49-F238E27FC236}">
                  <a16:creationId xmlns:a16="http://schemas.microsoft.com/office/drawing/2014/main" id="{F736EE29-142B-509A-F0B4-E1D2F0B6027E}"/>
                </a:ext>
              </a:extLst>
            </p:cNvPr>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3144;p55">
              <a:extLst>
                <a:ext uri="{FF2B5EF4-FFF2-40B4-BE49-F238E27FC236}">
                  <a16:creationId xmlns:a16="http://schemas.microsoft.com/office/drawing/2014/main" id="{893D57C4-E135-D1B6-8A43-066EA943A404}"/>
                </a:ext>
              </a:extLst>
            </p:cNvPr>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3145;p55">
              <a:extLst>
                <a:ext uri="{FF2B5EF4-FFF2-40B4-BE49-F238E27FC236}">
                  <a16:creationId xmlns:a16="http://schemas.microsoft.com/office/drawing/2014/main" id="{F12E5468-5DA7-4435-8C16-CE132330A6A7}"/>
                </a:ext>
              </a:extLst>
            </p:cNvPr>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3146;p55">
              <a:extLst>
                <a:ext uri="{FF2B5EF4-FFF2-40B4-BE49-F238E27FC236}">
                  <a16:creationId xmlns:a16="http://schemas.microsoft.com/office/drawing/2014/main" id="{5204DAD5-80F1-9866-BF04-A0509F95839E}"/>
                </a:ext>
              </a:extLst>
            </p:cNvPr>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3147;p55">
              <a:extLst>
                <a:ext uri="{FF2B5EF4-FFF2-40B4-BE49-F238E27FC236}">
                  <a16:creationId xmlns:a16="http://schemas.microsoft.com/office/drawing/2014/main" id="{77D19258-6943-6F15-31AD-B0807BF2F0E1}"/>
                </a:ext>
              </a:extLst>
            </p:cNvPr>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3148;p55">
              <a:extLst>
                <a:ext uri="{FF2B5EF4-FFF2-40B4-BE49-F238E27FC236}">
                  <a16:creationId xmlns:a16="http://schemas.microsoft.com/office/drawing/2014/main" id="{947C2739-C7B1-5634-1269-3DA23EC5A498}"/>
                </a:ext>
              </a:extLst>
            </p:cNvPr>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3149;p55">
              <a:extLst>
                <a:ext uri="{FF2B5EF4-FFF2-40B4-BE49-F238E27FC236}">
                  <a16:creationId xmlns:a16="http://schemas.microsoft.com/office/drawing/2014/main" id="{9E733441-0E20-468E-74E8-EB34021BD07E}"/>
                </a:ext>
              </a:extLst>
            </p:cNvPr>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3150;p55">
              <a:extLst>
                <a:ext uri="{FF2B5EF4-FFF2-40B4-BE49-F238E27FC236}">
                  <a16:creationId xmlns:a16="http://schemas.microsoft.com/office/drawing/2014/main" id="{4178BCC7-AEF5-A9D0-46D4-3FFD3CB5DA8B}"/>
                </a:ext>
              </a:extLst>
            </p:cNvPr>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3151;p55">
              <a:extLst>
                <a:ext uri="{FF2B5EF4-FFF2-40B4-BE49-F238E27FC236}">
                  <a16:creationId xmlns:a16="http://schemas.microsoft.com/office/drawing/2014/main" id="{A8A0F6A6-BE9A-DC7F-9A3E-20DE9129DDBC}"/>
                </a:ext>
              </a:extLst>
            </p:cNvPr>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3152;p55">
              <a:extLst>
                <a:ext uri="{FF2B5EF4-FFF2-40B4-BE49-F238E27FC236}">
                  <a16:creationId xmlns:a16="http://schemas.microsoft.com/office/drawing/2014/main" id="{3AA78F17-99CE-E33A-26F6-422385887D56}"/>
                </a:ext>
              </a:extLst>
            </p:cNvPr>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3153;p55">
              <a:extLst>
                <a:ext uri="{FF2B5EF4-FFF2-40B4-BE49-F238E27FC236}">
                  <a16:creationId xmlns:a16="http://schemas.microsoft.com/office/drawing/2014/main" id="{DF865F8D-D6B2-89F9-515B-A2CFD0692DB1}"/>
                </a:ext>
              </a:extLst>
            </p:cNvPr>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3448;p56">
            <a:extLst>
              <a:ext uri="{FF2B5EF4-FFF2-40B4-BE49-F238E27FC236}">
                <a16:creationId xmlns:a16="http://schemas.microsoft.com/office/drawing/2014/main" id="{CC7E6E8D-8AD3-B8AC-F602-E0F331321BF0}"/>
              </a:ext>
            </a:extLst>
          </p:cNvPr>
          <p:cNvGrpSpPr/>
          <p:nvPr/>
        </p:nvGrpSpPr>
        <p:grpSpPr>
          <a:xfrm>
            <a:off x="766944" y="396827"/>
            <a:ext cx="1637968" cy="154942"/>
            <a:chOff x="238125" y="2506075"/>
            <a:chExt cx="7115411" cy="673075"/>
          </a:xfrm>
          <a:solidFill>
            <a:srgbClr val="FFB8A8"/>
          </a:solidFill>
        </p:grpSpPr>
        <p:sp>
          <p:nvSpPr>
            <p:cNvPr id="124" name="Google Shape;3449;p56">
              <a:extLst>
                <a:ext uri="{FF2B5EF4-FFF2-40B4-BE49-F238E27FC236}">
                  <a16:creationId xmlns:a16="http://schemas.microsoft.com/office/drawing/2014/main" id="{BCE7159A-1777-CCB1-FD82-21E06E7B9D1D}"/>
                </a:ext>
              </a:extLst>
            </p:cNvPr>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3450;p56">
              <a:extLst>
                <a:ext uri="{FF2B5EF4-FFF2-40B4-BE49-F238E27FC236}">
                  <a16:creationId xmlns:a16="http://schemas.microsoft.com/office/drawing/2014/main" id="{2FBAD82E-E5D0-8EA5-D7A8-B0A98719797D}"/>
                </a:ext>
              </a:extLst>
            </p:cNvPr>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3451;p56">
              <a:extLst>
                <a:ext uri="{FF2B5EF4-FFF2-40B4-BE49-F238E27FC236}">
                  <a16:creationId xmlns:a16="http://schemas.microsoft.com/office/drawing/2014/main" id="{CE8ADA43-3276-FB37-6540-0580E0E70F6B}"/>
                </a:ext>
              </a:extLst>
            </p:cNvPr>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3452;p56">
              <a:extLst>
                <a:ext uri="{FF2B5EF4-FFF2-40B4-BE49-F238E27FC236}">
                  <a16:creationId xmlns:a16="http://schemas.microsoft.com/office/drawing/2014/main" id="{CE0F4B22-04B5-2839-CF79-B8929D8ED4D6}"/>
                </a:ext>
              </a:extLst>
            </p:cNvPr>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3453;p56">
              <a:extLst>
                <a:ext uri="{FF2B5EF4-FFF2-40B4-BE49-F238E27FC236}">
                  <a16:creationId xmlns:a16="http://schemas.microsoft.com/office/drawing/2014/main" id="{21A5F3CF-58CD-EB4F-3260-6001E7180A27}"/>
                </a:ext>
              </a:extLst>
            </p:cNvPr>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 name="Table 3">
            <a:extLst>
              <a:ext uri="{FF2B5EF4-FFF2-40B4-BE49-F238E27FC236}">
                <a16:creationId xmlns:a16="http://schemas.microsoft.com/office/drawing/2014/main" id="{5D62F30A-D757-5FD1-702A-A5B4129CE709}"/>
              </a:ext>
            </a:extLst>
          </p:cNvPr>
          <p:cNvGraphicFramePr>
            <a:graphicFrameLocks noGrp="1"/>
          </p:cNvGraphicFramePr>
          <p:nvPr>
            <p:extLst>
              <p:ext uri="{D42A27DB-BD31-4B8C-83A1-F6EECF244321}">
                <p14:modId xmlns:p14="http://schemas.microsoft.com/office/powerpoint/2010/main" val="164747923"/>
              </p:ext>
            </p:extLst>
          </p:nvPr>
        </p:nvGraphicFramePr>
        <p:xfrm>
          <a:off x="2426573" y="721612"/>
          <a:ext cx="4369982" cy="3949994"/>
        </p:xfrm>
        <a:graphic>
          <a:graphicData uri="http://schemas.openxmlformats.org/drawingml/2006/table">
            <a:tbl>
              <a:tblPr firstRow="1" firstCol="1" bandRow="1">
                <a:tableStyleId>{589507D7-2DA0-4C21-950A-44B20FD92BA8}</a:tableStyleId>
              </a:tblPr>
              <a:tblGrid>
                <a:gridCol w="2113899">
                  <a:extLst>
                    <a:ext uri="{9D8B030D-6E8A-4147-A177-3AD203B41FA5}">
                      <a16:colId xmlns:a16="http://schemas.microsoft.com/office/drawing/2014/main" val="2752292692"/>
                    </a:ext>
                  </a:extLst>
                </a:gridCol>
                <a:gridCol w="2256083">
                  <a:extLst>
                    <a:ext uri="{9D8B030D-6E8A-4147-A177-3AD203B41FA5}">
                      <a16:colId xmlns:a16="http://schemas.microsoft.com/office/drawing/2014/main" val="269889246"/>
                    </a:ext>
                  </a:extLst>
                </a:gridCol>
              </a:tblGrid>
              <a:tr h="756110">
                <a:tc>
                  <a:txBody>
                    <a:bodyPr/>
                    <a:lstStyle/>
                    <a:p>
                      <a:pPr marL="0" marR="0" indent="0">
                        <a:lnSpc>
                          <a:spcPct val="107000"/>
                        </a:lnSpc>
                        <a:spcBef>
                          <a:spcPts val="0"/>
                        </a:spcBef>
                        <a:spcAft>
                          <a:spcPts val="0"/>
                        </a:spcAft>
                      </a:pPr>
                      <a:r>
                        <a:rPr lang="en-IN" sz="700" kern="100">
                          <a:effectLst/>
                        </a:rPr>
                        <a:t>PRODUCT </a:t>
                      </a:r>
                      <a:endParaRPr lang="en-IN" sz="1600" kern="100">
                        <a:effectLst/>
                      </a:endParaRPr>
                    </a:p>
                    <a:p>
                      <a:pPr marL="0" marR="0" indent="0">
                        <a:lnSpc>
                          <a:spcPct val="107000"/>
                        </a:lnSpc>
                        <a:spcBef>
                          <a:spcPts val="0"/>
                        </a:spcBef>
                        <a:spcAft>
                          <a:spcPts val="0"/>
                        </a:spcAft>
                      </a:pPr>
                      <a:r>
                        <a:rPr lang="en-IN" sz="700" kern="100">
                          <a:effectLst/>
                        </a:rPr>
                        <a:t> </a:t>
                      </a:r>
                      <a:endParaRPr lang="en-IN" sz="1600" kern="100">
                        <a:effectLst/>
                      </a:endParaRPr>
                    </a:p>
                    <a:p>
                      <a:pPr marL="0" marR="0" indent="0">
                        <a:lnSpc>
                          <a:spcPct val="107000"/>
                        </a:lnSpc>
                        <a:spcBef>
                          <a:spcPts val="0"/>
                        </a:spcBef>
                        <a:spcAft>
                          <a:spcPts val="0"/>
                        </a:spcAft>
                      </a:pPr>
                      <a:r>
                        <a:rPr lang="en-IN" sz="700" kern="100">
                          <a:effectLst/>
                        </a:rPr>
                        <a:t>RIDE GO </a:t>
                      </a:r>
                      <a:endParaRPr lang="en-IN" sz="1600" b="1" kern="100">
                        <a:solidFill>
                          <a:srgbClr val="000000"/>
                        </a:solidFill>
                        <a:effectLst/>
                        <a:latin typeface="Calibri" panose="020F0502020204030204" pitchFamily="34" charset="0"/>
                        <a:ea typeface="Calibri" panose="020F0502020204030204" pitchFamily="34" charset="0"/>
                      </a:endParaRPr>
                    </a:p>
                  </a:txBody>
                  <a:tcPr marL="41364" marR="39001" marT="0" marB="0">
                    <a:solidFill>
                      <a:schemeClr val="tx1"/>
                    </a:solidFill>
                  </a:tcPr>
                </a:tc>
                <a:tc>
                  <a:txBody>
                    <a:bodyPr/>
                    <a:lstStyle/>
                    <a:p>
                      <a:pPr marL="0" marR="0" indent="0">
                        <a:lnSpc>
                          <a:spcPct val="107000"/>
                        </a:lnSpc>
                        <a:spcBef>
                          <a:spcPts val="0"/>
                        </a:spcBef>
                        <a:spcAft>
                          <a:spcPts val="0"/>
                        </a:spcAft>
                      </a:pPr>
                      <a:r>
                        <a:rPr lang="en-IN" sz="700" kern="100" dirty="0">
                          <a:effectLst/>
                        </a:rPr>
                        <a:t>SPRINT NUMBER </a:t>
                      </a:r>
                      <a:endParaRPr lang="en-IN" sz="1600" kern="100" dirty="0">
                        <a:effectLst/>
                      </a:endParaRPr>
                    </a:p>
                    <a:p>
                      <a:pPr marL="146050" marR="0" indent="0">
                        <a:lnSpc>
                          <a:spcPct val="107000"/>
                        </a:lnSpc>
                        <a:spcBef>
                          <a:spcPts val="0"/>
                        </a:spcBef>
                        <a:spcAft>
                          <a:spcPts val="0"/>
                        </a:spcAft>
                      </a:pPr>
                      <a:r>
                        <a:rPr lang="en-IN" sz="700" kern="100" dirty="0">
                          <a:effectLst/>
                        </a:rPr>
                        <a:t> </a:t>
                      </a:r>
                      <a:endParaRPr lang="en-IN" sz="1600" kern="100" dirty="0">
                        <a:effectLst/>
                      </a:endParaRPr>
                    </a:p>
                    <a:p>
                      <a:pPr marL="0" marR="0" indent="0">
                        <a:lnSpc>
                          <a:spcPct val="107000"/>
                        </a:lnSpc>
                        <a:spcBef>
                          <a:spcPts val="0"/>
                        </a:spcBef>
                        <a:spcAft>
                          <a:spcPts val="0"/>
                        </a:spcAft>
                      </a:pPr>
                      <a:r>
                        <a:rPr lang="en-IN" sz="700" kern="100" dirty="0">
                          <a:effectLst/>
                        </a:rPr>
                        <a:t>2 </a:t>
                      </a:r>
                      <a:endParaRPr lang="en-IN" sz="1600" kern="100" dirty="0">
                        <a:effectLst/>
                      </a:endParaRPr>
                    </a:p>
                    <a:p>
                      <a:pPr marL="146050" marR="0" indent="0">
                        <a:lnSpc>
                          <a:spcPct val="107000"/>
                        </a:lnSpc>
                        <a:spcBef>
                          <a:spcPts val="0"/>
                        </a:spcBef>
                        <a:spcAft>
                          <a:spcPts val="0"/>
                        </a:spcAft>
                      </a:pPr>
                      <a:r>
                        <a:rPr lang="en-IN" sz="700" kern="100" dirty="0">
                          <a:effectLst/>
                        </a:rPr>
                        <a:t> </a:t>
                      </a:r>
                      <a:endParaRPr lang="en-IN" sz="1600" kern="100" dirty="0">
                        <a:effectLst/>
                      </a:endParaRPr>
                    </a:p>
                    <a:p>
                      <a:pPr marL="0" marR="0" indent="0">
                        <a:lnSpc>
                          <a:spcPct val="107000"/>
                        </a:lnSpc>
                        <a:spcBef>
                          <a:spcPts val="0"/>
                        </a:spcBef>
                        <a:spcAft>
                          <a:spcPts val="0"/>
                        </a:spcAft>
                      </a:pPr>
                      <a:r>
                        <a:rPr lang="en-IN" sz="700" kern="100" dirty="0">
                          <a:effectLst/>
                        </a:rPr>
                        <a:t> </a:t>
                      </a:r>
                      <a:endParaRPr lang="en-IN" sz="1600" b="1" kern="100" dirty="0">
                        <a:solidFill>
                          <a:srgbClr val="000000"/>
                        </a:solidFill>
                        <a:effectLst/>
                        <a:latin typeface="Calibri" panose="020F0502020204030204" pitchFamily="34" charset="0"/>
                        <a:ea typeface="Calibri" panose="020F0502020204030204" pitchFamily="34" charset="0"/>
                      </a:endParaRPr>
                    </a:p>
                  </a:txBody>
                  <a:tcPr marL="41364" marR="39001" marT="0" marB="0">
                    <a:solidFill>
                      <a:schemeClr val="tx1"/>
                    </a:solidFill>
                  </a:tcPr>
                </a:tc>
                <a:extLst>
                  <a:ext uri="{0D108BD9-81ED-4DB2-BD59-A6C34878D82A}">
                    <a16:rowId xmlns:a16="http://schemas.microsoft.com/office/drawing/2014/main" val="1085172306"/>
                  </a:ext>
                </a:extLst>
              </a:tr>
              <a:tr h="997975">
                <a:tc gridSpan="2">
                  <a:txBody>
                    <a:bodyPr/>
                    <a:lstStyle/>
                    <a:p>
                      <a:pPr marL="0" marR="0" indent="0">
                        <a:lnSpc>
                          <a:spcPct val="107000"/>
                        </a:lnSpc>
                        <a:spcBef>
                          <a:spcPts val="0"/>
                        </a:spcBef>
                        <a:spcAft>
                          <a:spcPts val="0"/>
                        </a:spcAft>
                      </a:pPr>
                      <a:r>
                        <a:rPr lang="en-IN" sz="700" kern="100">
                          <a:effectLst/>
                        </a:rPr>
                        <a:t>GOAL </a:t>
                      </a:r>
                      <a:endParaRPr lang="en-IN" sz="1600" kern="100">
                        <a:effectLst/>
                      </a:endParaRPr>
                    </a:p>
                    <a:p>
                      <a:pPr marL="0" marR="0" indent="0">
                        <a:lnSpc>
                          <a:spcPct val="107000"/>
                        </a:lnSpc>
                        <a:spcBef>
                          <a:spcPts val="0"/>
                        </a:spcBef>
                        <a:spcAft>
                          <a:spcPts val="0"/>
                        </a:spcAft>
                      </a:pPr>
                      <a:r>
                        <a:rPr lang="en-IN" sz="700" kern="100">
                          <a:effectLst/>
                        </a:rPr>
                        <a:t> </a:t>
                      </a:r>
                      <a:endParaRPr lang="en-IN" sz="1600" kern="100">
                        <a:effectLst/>
                      </a:endParaRPr>
                    </a:p>
                    <a:p>
                      <a:pPr marL="0" marR="0" indent="0">
                        <a:lnSpc>
                          <a:spcPct val="107000"/>
                        </a:lnSpc>
                        <a:spcBef>
                          <a:spcPts val="0"/>
                        </a:spcBef>
                        <a:spcAft>
                          <a:spcPts val="0"/>
                        </a:spcAft>
                      </a:pPr>
                      <a:r>
                        <a:rPr lang="en-IN" sz="700" kern="100">
                          <a:effectLst/>
                        </a:rPr>
                        <a:t>To enhance the user experience and add features based on user testing feedback. </a:t>
                      </a:r>
                      <a:endParaRPr lang="en-IN" sz="1600" b="1" kern="100">
                        <a:solidFill>
                          <a:srgbClr val="000000"/>
                        </a:solidFill>
                        <a:effectLst/>
                        <a:latin typeface="Calibri" panose="020F0502020204030204" pitchFamily="34" charset="0"/>
                        <a:ea typeface="Calibri" panose="020F0502020204030204" pitchFamily="34" charset="0"/>
                      </a:endParaRPr>
                    </a:p>
                  </a:txBody>
                  <a:tcPr marL="41364" marR="39001" marT="0" marB="0">
                    <a:solidFill>
                      <a:schemeClr val="tx1"/>
                    </a:solidFill>
                  </a:tcPr>
                </a:tc>
                <a:tc hMerge="1">
                  <a:txBody>
                    <a:bodyPr/>
                    <a:lstStyle/>
                    <a:p>
                      <a:endParaRPr lang="en-IN"/>
                    </a:p>
                  </a:txBody>
                  <a:tcPr/>
                </a:tc>
                <a:extLst>
                  <a:ext uri="{0D108BD9-81ED-4DB2-BD59-A6C34878D82A}">
                    <a16:rowId xmlns:a16="http://schemas.microsoft.com/office/drawing/2014/main" val="2321436631"/>
                  </a:ext>
                </a:extLst>
              </a:tr>
              <a:tr h="2195909">
                <a:tc gridSpan="2">
                  <a:txBody>
                    <a:bodyPr/>
                    <a:lstStyle/>
                    <a:p>
                      <a:pPr marL="0" marR="0" indent="0">
                        <a:lnSpc>
                          <a:spcPct val="107000"/>
                        </a:lnSpc>
                        <a:spcBef>
                          <a:spcPts val="0"/>
                        </a:spcBef>
                        <a:spcAft>
                          <a:spcPts val="0"/>
                        </a:spcAft>
                      </a:pPr>
                      <a:r>
                        <a:rPr lang="en-IN" sz="700" kern="100" dirty="0">
                          <a:effectLst/>
                        </a:rPr>
                        <a:t>USER STORIES </a:t>
                      </a:r>
                      <a:endParaRPr lang="en-IN" sz="1600" kern="100" dirty="0">
                        <a:effectLst/>
                      </a:endParaRPr>
                    </a:p>
                    <a:p>
                      <a:pPr marL="0" marR="0" indent="0">
                        <a:lnSpc>
                          <a:spcPct val="107000"/>
                        </a:lnSpc>
                        <a:spcBef>
                          <a:spcPts val="0"/>
                        </a:spcBef>
                        <a:spcAft>
                          <a:spcPts val="0"/>
                        </a:spcAft>
                      </a:pPr>
                      <a:r>
                        <a:rPr lang="en-IN" sz="700" kern="100" dirty="0">
                          <a:effectLst/>
                        </a:rPr>
                        <a:t> </a:t>
                      </a:r>
                      <a:endParaRPr lang="en-IN" sz="1600" kern="100" dirty="0">
                        <a:effectLst/>
                      </a:endParaRPr>
                    </a:p>
                    <a:p>
                      <a:pPr marL="342900" marR="0" lvl="0" indent="-342900" fontAlgn="base">
                        <a:lnSpc>
                          <a:spcPct val="100000"/>
                        </a:lnSpc>
                        <a:spcBef>
                          <a:spcPts val="0"/>
                        </a:spcBef>
                        <a:spcAft>
                          <a:spcPts val="0"/>
                        </a:spcAft>
                        <a:buClr>
                          <a:srgbClr val="000000"/>
                        </a:buClr>
                        <a:buSzPts val="1200"/>
                        <a:buFont typeface="Arial" panose="020B0604020202020204" pitchFamily="34" charset="0"/>
                        <a:buChar char="•"/>
                      </a:pPr>
                      <a:r>
                        <a:rPr lang="en-IN" sz="700" u="none" strike="noStrike" kern="100" dirty="0">
                          <a:effectLst/>
                          <a:uFill>
                            <a:solidFill>
                              <a:srgbClr val="000000"/>
                            </a:solidFill>
                          </a:uFill>
                        </a:rPr>
                        <a:t>Filter search results: As a user, I want to be able to filter search results based on different criteria, such as ride type, vehicle model, and driver ratings, so I can find the most suitable ride. </a:t>
                      </a:r>
                      <a:endParaRPr lang="en-IN" sz="1600" u="none" strike="noStrike" kern="100" dirty="0">
                        <a:effectLst/>
                        <a:uFill>
                          <a:solidFill>
                            <a:srgbClr val="000000"/>
                          </a:solidFill>
                        </a:uFill>
                      </a:endParaRPr>
                    </a:p>
                    <a:p>
                      <a:pPr marL="457835" marR="0" indent="0">
                        <a:lnSpc>
                          <a:spcPct val="107000"/>
                        </a:lnSpc>
                        <a:spcBef>
                          <a:spcPts val="0"/>
                        </a:spcBef>
                        <a:spcAft>
                          <a:spcPts val="0"/>
                        </a:spcAft>
                      </a:pPr>
                      <a:r>
                        <a:rPr lang="en-IN" sz="700" kern="100" dirty="0">
                          <a:effectLst/>
                        </a:rPr>
                        <a:t> </a:t>
                      </a:r>
                      <a:endParaRPr lang="en-IN" sz="1600" kern="100" dirty="0">
                        <a:effectLst/>
                      </a:endParaRPr>
                    </a:p>
                    <a:p>
                      <a:pPr marL="342900" marR="0" lvl="0" indent="-342900" fontAlgn="base">
                        <a:lnSpc>
                          <a:spcPct val="100000"/>
                        </a:lnSpc>
                        <a:spcBef>
                          <a:spcPts val="0"/>
                        </a:spcBef>
                        <a:spcAft>
                          <a:spcPts val="0"/>
                        </a:spcAft>
                        <a:buClr>
                          <a:srgbClr val="000000"/>
                        </a:buClr>
                        <a:buSzPts val="1200"/>
                        <a:buFont typeface="Arial" panose="020B0604020202020204" pitchFamily="34" charset="0"/>
                        <a:buChar char="•"/>
                      </a:pPr>
                      <a:r>
                        <a:rPr lang="en-IN" sz="700" u="none" strike="noStrike" kern="100" dirty="0">
                          <a:effectLst/>
                          <a:uFill>
                            <a:solidFill>
                              <a:srgbClr val="000000"/>
                            </a:solidFill>
                          </a:uFill>
                        </a:rPr>
                        <a:t>Book a ride: As a user, I want to quickly book a ride by selecting the desired ride from the search results and confirming the booking details. </a:t>
                      </a:r>
                      <a:endParaRPr lang="en-IN" sz="1600" u="none" strike="noStrike" kern="100" dirty="0">
                        <a:effectLst/>
                        <a:uFill>
                          <a:solidFill>
                            <a:srgbClr val="000000"/>
                          </a:solidFill>
                        </a:uFill>
                      </a:endParaRPr>
                    </a:p>
                    <a:p>
                      <a:pPr marL="0" marR="0" indent="0">
                        <a:lnSpc>
                          <a:spcPct val="107000"/>
                        </a:lnSpc>
                        <a:spcBef>
                          <a:spcPts val="0"/>
                        </a:spcBef>
                        <a:spcAft>
                          <a:spcPts val="0"/>
                        </a:spcAft>
                      </a:pPr>
                      <a:r>
                        <a:rPr lang="en-IN" sz="700" kern="100" dirty="0">
                          <a:effectLst/>
                        </a:rPr>
                        <a:t> </a:t>
                      </a:r>
                      <a:endParaRPr lang="en-IN" sz="1600" kern="100" dirty="0">
                        <a:effectLst/>
                      </a:endParaRPr>
                    </a:p>
                    <a:p>
                      <a:pPr marL="342900" marR="0" lvl="0" indent="-342900" fontAlgn="base">
                        <a:lnSpc>
                          <a:spcPct val="99000"/>
                        </a:lnSpc>
                        <a:spcBef>
                          <a:spcPts val="0"/>
                        </a:spcBef>
                        <a:spcAft>
                          <a:spcPts val="25"/>
                        </a:spcAft>
                        <a:buClr>
                          <a:srgbClr val="000000"/>
                        </a:buClr>
                        <a:buSzPts val="1200"/>
                        <a:buFont typeface="Arial" panose="020B0604020202020204" pitchFamily="34" charset="0"/>
                        <a:buChar char="•"/>
                      </a:pPr>
                      <a:r>
                        <a:rPr lang="en-IN" sz="700" u="none" strike="noStrike" kern="100" dirty="0">
                          <a:effectLst/>
                          <a:uFill>
                            <a:solidFill>
                              <a:srgbClr val="000000"/>
                            </a:solidFill>
                          </a:uFill>
                        </a:rPr>
                        <a:t>View booking history: As a user, I want to be able to view my past ride bookings and details such as date, time, driver, and fare. </a:t>
                      </a:r>
                      <a:endParaRPr lang="en-IN" sz="1600" u="none" strike="noStrike" kern="100" dirty="0">
                        <a:effectLst/>
                        <a:uFill>
                          <a:solidFill>
                            <a:srgbClr val="000000"/>
                          </a:solidFill>
                        </a:uFill>
                      </a:endParaRPr>
                    </a:p>
                    <a:p>
                      <a:pPr marL="0" marR="0" indent="0">
                        <a:lnSpc>
                          <a:spcPct val="107000"/>
                        </a:lnSpc>
                        <a:spcBef>
                          <a:spcPts val="0"/>
                        </a:spcBef>
                        <a:spcAft>
                          <a:spcPts val="0"/>
                        </a:spcAft>
                      </a:pPr>
                      <a:r>
                        <a:rPr lang="en-IN" sz="700" kern="100" dirty="0">
                          <a:effectLst/>
                        </a:rPr>
                        <a:t> </a:t>
                      </a:r>
                      <a:endParaRPr lang="en-IN" sz="1600" kern="100" dirty="0">
                        <a:effectLst/>
                      </a:endParaRPr>
                    </a:p>
                    <a:p>
                      <a:pPr marL="342900" marR="0" lvl="0" indent="-342900" fontAlgn="base">
                        <a:lnSpc>
                          <a:spcPct val="107000"/>
                        </a:lnSpc>
                        <a:spcBef>
                          <a:spcPts val="0"/>
                        </a:spcBef>
                        <a:spcAft>
                          <a:spcPts val="0"/>
                        </a:spcAft>
                        <a:buClr>
                          <a:srgbClr val="000000"/>
                        </a:buClr>
                        <a:buSzPts val="1200"/>
                        <a:buFont typeface="Arial" panose="020B0604020202020204" pitchFamily="34" charset="0"/>
                        <a:buChar char="•"/>
                      </a:pPr>
                      <a:r>
                        <a:rPr lang="en-IN" sz="700" u="none" strike="noStrike" kern="100" dirty="0">
                          <a:effectLst/>
                          <a:uFill>
                            <a:solidFill>
                              <a:srgbClr val="000000"/>
                            </a:solidFill>
                          </a:uFill>
                        </a:rPr>
                        <a:t>Provide feedback: As a user, I want to be able to provide feedback on my ride experience and rate the driver so the platform can improve its services. </a:t>
                      </a:r>
                      <a:endParaRPr lang="en-IN" sz="1600" b="1"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txBody>
                  <a:tcPr marL="41364" marR="39001" marT="0" marB="0">
                    <a:solidFill>
                      <a:schemeClr val="tx1"/>
                    </a:solidFill>
                  </a:tcPr>
                </a:tc>
                <a:tc hMerge="1">
                  <a:txBody>
                    <a:bodyPr/>
                    <a:lstStyle/>
                    <a:p>
                      <a:endParaRPr lang="en-IN"/>
                    </a:p>
                  </a:txBody>
                  <a:tcPr/>
                </a:tc>
                <a:extLst>
                  <a:ext uri="{0D108BD9-81ED-4DB2-BD59-A6C34878D82A}">
                    <a16:rowId xmlns:a16="http://schemas.microsoft.com/office/drawing/2014/main" val="3606804429"/>
                  </a:ext>
                </a:extLst>
              </a:tr>
            </a:tbl>
          </a:graphicData>
        </a:graphic>
      </p:graphicFrame>
    </p:spTree>
    <p:extLst>
      <p:ext uri="{BB962C8B-B14F-4D97-AF65-F5344CB8AC3E}">
        <p14:creationId xmlns:p14="http://schemas.microsoft.com/office/powerpoint/2010/main" val="20523953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6"/>
        <p:cNvGrpSpPr/>
        <p:nvPr/>
      </p:nvGrpSpPr>
      <p:grpSpPr>
        <a:xfrm>
          <a:off x="0" y="0"/>
          <a:ext cx="0" cy="0"/>
          <a:chOff x="0" y="0"/>
          <a:chExt cx="0" cy="0"/>
        </a:xfrm>
      </p:grpSpPr>
      <p:sp>
        <p:nvSpPr>
          <p:cNvPr id="367" name="Google Shape;367;p32"/>
          <p:cNvSpPr txBox="1">
            <a:spLocks noGrp="1"/>
          </p:cNvSpPr>
          <p:nvPr>
            <p:ph type="title"/>
          </p:nvPr>
        </p:nvSpPr>
        <p:spPr>
          <a:xfrm>
            <a:off x="2568900" y="1570475"/>
            <a:ext cx="4006200" cy="73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Vision</a:t>
            </a:r>
            <a:endParaRPr dirty="0"/>
          </a:p>
        </p:txBody>
      </p:sp>
      <p:sp>
        <p:nvSpPr>
          <p:cNvPr id="368" name="Google Shape;368;p32"/>
          <p:cNvSpPr txBox="1">
            <a:spLocks noGrp="1"/>
          </p:cNvSpPr>
          <p:nvPr>
            <p:ph type="title" idx="2"/>
          </p:nvPr>
        </p:nvSpPr>
        <p:spPr>
          <a:xfrm>
            <a:off x="3954150" y="539502"/>
            <a:ext cx="12357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pic>
        <p:nvPicPr>
          <p:cNvPr id="369" name="Google Shape;369;p32"/>
          <p:cNvPicPr preferRelativeResize="0"/>
          <p:nvPr/>
        </p:nvPicPr>
        <p:blipFill rotWithShape="1">
          <a:blip r:embed="rId3">
            <a:alphaModFix/>
          </a:blip>
          <a:srcRect t="-93" b="28285"/>
          <a:stretch/>
        </p:blipFill>
        <p:spPr>
          <a:xfrm>
            <a:off x="5276204" y="2622725"/>
            <a:ext cx="3393157" cy="2520774"/>
          </a:xfrm>
          <a:prstGeom prst="rect">
            <a:avLst/>
          </a:prstGeom>
          <a:noFill/>
          <a:ln>
            <a:noFill/>
          </a:ln>
        </p:spPr>
      </p:pic>
      <p:pic>
        <p:nvPicPr>
          <p:cNvPr id="370" name="Google Shape;370;p32"/>
          <p:cNvPicPr preferRelativeResize="0"/>
          <p:nvPr/>
        </p:nvPicPr>
        <p:blipFill rotWithShape="1">
          <a:blip r:embed="rId4">
            <a:alphaModFix/>
          </a:blip>
          <a:srcRect t="-129" b="28264"/>
          <a:stretch/>
        </p:blipFill>
        <p:spPr>
          <a:xfrm>
            <a:off x="474638" y="2622770"/>
            <a:ext cx="3457614" cy="2520823"/>
          </a:xfrm>
          <a:prstGeom prst="rect">
            <a:avLst/>
          </a:prstGeom>
          <a:noFill/>
          <a:ln>
            <a:noFill/>
          </a:ln>
        </p:spPr>
      </p:pic>
      <p:pic>
        <p:nvPicPr>
          <p:cNvPr id="371" name="Google Shape;371;p32"/>
          <p:cNvPicPr preferRelativeResize="0"/>
          <p:nvPr/>
        </p:nvPicPr>
        <p:blipFill>
          <a:blip r:embed="rId5">
            <a:alphaModFix/>
          </a:blip>
          <a:stretch>
            <a:fillRect/>
          </a:stretch>
        </p:blipFill>
        <p:spPr>
          <a:xfrm>
            <a:off x="2587078" y="3252762"/>
            <a:ext cx="1250686" cy="147194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F2189-F119-7405-1A62-D42F5A637560}"/>
              </a:ext>
            </a:extLst>
          </p:cNvPr>
          <p:cNvSpPr>
            <a:spLocks noGrp="1"/>
          </p:cNvSpPr>
          <p:nvPr>
            <p:ph type="title"/>
          </p:nvPr>
        </p:nvSpPr>
        <p:spPr>
          <a:xfrm>
            <a:off x="719999" y="77815"/>
            <a:ext cx="7704000" cy="572700"/>
          </a:xfrm>
        </p:spPr>
        <p:txBody>
          <a:bodyPr/>
          <a:lstStyle/>
          <a:p>
            <a:r>
              <a:rPr lang="en-US" dirty="0"/>
              <a:t>Sprint 3</a:t>
            </a:r>
          </a:p>
        </p:txBody>
      </p:sp>
      <p:grpSp>
        <p:nvGrpSpPr>
          <p:cNvPr id="5" name="Google Shape;3036;p55">
            <a:extLst>
              <a:ext uri="{FF2B5EF4-FFF2-40B4-BE49-F238E27FC236}">
                <a16:creationId xmlns:a16="http://schemas.microsoft.com/office/drawing/2014/main" id="{884B933B-75C2-7C48-B19D-EE69E30C8219}"/>
              </a:ext>
            </a:extLst>
          </p:cNvPr>
          <p:cNvGrpSpPr/>
          <p:nvPr/>
        </p:nvGrpSpPr>
        <p:grpSpPr>
          <a:xfrm>
            <a:off x="6901041" y="364165"/>
            <a:ext cx="1958654" cy="1262223"/>
            <a:chOff x="229225" y="549050"/>
            <a:chExt cx="7161750" cy="4615275"/>
          </a:xfrm>
          <a:solidFill>
            <a:srgbClr val="D75479"/>
          </a:solidFill>
        </p:grpSpPr>
        <p:sp>
          <p:nvSpPr>
            <p:cNvPr id="6" name="Google Shape;3037;p55">
              <a:extLst>
                <a:ext uri="{FF2B5EF4-FFF2-40B4-BE49-F238E27FC236}">
                  <a16:creationId xmlns:a16="http://schemas.microsoft.com/office/drawing/2014/main" id="{4C64711D-234F-26CC-58BC-1BA37D834CA1}"/>
                </a:ext>
              </a:extLst>
            </p:cNvPr>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038;p55">
              <a:extLst>
                <a:ext uri="{FF2B5EF4-FFF2-40B4-BE49-F238E27FC236}">
                  <a16:creationId xmlns:a16="http://schemas.microsoft.com/office/drawing/2014/main" id="{1B53C01C-24C3-FBBB-313A-66A0ED5F42BE}"/>
                </a:ext>
              </a:extLst>
            </p:cNvPr>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039;p55">
              <a:extLst>
                <a:ext uri="{FF2B5EF4-FFF2-40B4-BE49-F238E27FC236}">
                  <a16:creationId xmlns:a16="http://schemas.microsoft.com/office/drawing/2014/main" id="{8B72F76B-F28E-63C9-F034-CDC533C49614}"/>
                </a:ext>
              </a:extLst>
            </p:cNvPr>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040;p55">
              <a:extLst>
                <a:ext uri="{FF2B5EF4-FFF2-40B4-BE49-F238E27FC236}">
                  <a16:creationId xmlns:a16="http://schemas.microsoft.com/office/drawing/2014/main" id="{D4DC811A-9B8B-6AF7-1140-C187401091FC}"/>
                </a:ext>
              </a:extLst>
            </p:cNvPr>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041;p55">
              <a:extLst>
                <a:ext uri="{FF2B5EF4-FFF2-40B4-BE49-F238E27FC236}">
                  <a16:creationId xmlns:a16="http://schemas.microsoft.com/office/drawing/2014/main" id="{B28F0E51-5E18-3C3D-C2C9-1D4317BB31C6}"/>
                </a:ext>
              </a:extLst>
            </p:cNvPr>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042;p55">
              <a:extLst>
                <a:ext uri="{FF2B5EF4-FFF2-40B4-BE49-F238E27FC236}">
                  <a16:creationId xmlns:a16="http://schemas.microsoft.com/office/drawing/2014/main" id="{2970EFDA-D91F-E705-497A-2D5D5C03D884}"/>
                </a:ext>
              </a:extLst>
            </p:cNvPr>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043;p55">
              <a:extLst>
                <a:ext uri="{FF2B5EF4-FFF2-40B4-BE49-F238E27FC236}">
                  <a16:creationId xmlns:a16="http://schemas.microsoft.com/office/drawing/2014/main" id="{134E73C0-412D-137D-8E0B-8176FA65942F}"/>
                </a:ext>
              </a:extLst>
            </p:cNvPr>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044;p55">
              <a:extLst>
                <a:ext uri="{FF2B5EF4-FFF2-40B4-BE49-F238E27FC236}">
                  <a16:creationId xmlns:a16="http://schemas.microsoft.com/office/drawing/2014/main" id="{8839F43D-2535-3A83-689F-310AC8BD5D9A}"/>
                </a:ext>
              </a:extLst>
            </p:cNvPr>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045;p55">
              <a:extLst>
                <a:ext uri="{FF2B5EF4-FFF2-40B4-BE49-F238E27FC236}">
                  <a16:creationId xmlns:a16="http://schemas.microsoft.com/office/drawing/2014/main" id="{BA99E5B0-F98E-C1BB-EC3B-07BFA830783D}"/>
                </a:ext>
              </a:extLst>
            </p:cNvPr>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046;p55">
              <a:extLst>
                <a:ext uri="{FF2B5EF4-FFF2-40B4-BE49-F238E27FC236}">
                  <a16:creationId xmlns:a16="http://schemas.microsoft.com/office/drawing/2014/main" id="{533A660A-30B7-93C6-0BFF-00D82E880AF8}"/>
                </a:ext>
              </a:extLst>
            </p:cNvPr>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047;p55">
              <a:extLst>
                <a:ext uri="{FF2B5EF4-FFF2-40B4-BE49-F238E27FC236}">
                  <a16:creationId xmlns:a16="http://schemas.microsoft.com/office/drawing/2014/main" id="{5D11A213-F9CA-0519-8BCB-A4958CE7B6A4}"/>
                </a:ext>
              </a:extLst>
            </p:cNvPr>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048;p55">
              <a:extLst>
                <a:ext uri="{FF2B5EF4-FFF2-40B4-BE49-F238E27FC236}">
                  <a16:creationId xmlns:a16="http://schemas.microsoft.com/office/drawing/2014/main" id="{66981C58-E794-8B8B-8E35-7C69F1CA524B}"/>
                </a:ext>
              </a:extLst>
            </p:cNvPr>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049;p55">
              <a:extLst>
                <a:ext uri="{FF2B5EF4-FFF2-40B4-BE49-F238E27FC236}">
                  <a16:creationId xmlns:a16="http://schemas.microsoft.com/office/drawing/2014/main" id="{A99E314B-9D78-5CD9-8EE7-1FA92F77974B}"/>
                </a:ext>
              </a:extLst>
            </p:cNvPr>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050;p55">
              <a:extLst>
                <a:ext uri="{FF2B5EF4-FFF2-40B4-BE49-F238E27FC236}">
                  <a16:creationId xmlns:a16="http://schemas.microsoft.com/office/drawing/2014/main" id="{3AAE305B-A9B1-1DDD-140B-D2C1F2FC619A}"/>
                </a:ext>
              </a:extLst>
            </p:cNvPr>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051;p55">
              <a:extLst>
                <a:ext uri="{FF2B5EF4-FFF2-40B4-BE49-F238E27FC236}">
                  <a16:creationId xmlns:a16="http://schemas.microsoft.com/office/drawing/2014/main" id="{95218EF8-A919-9145-BB95-07AFC7BFE68F}"/>
                </a:ext>
              </a:extLst>
            </p:cNvPr>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052;p55">
              <a:extLst>
                <a:ext uri="{FF2B5EF4-FFF2-40B4-BE49-F238E27FC236}">
                  <a16:creationId xmlns:a16="http://schemas.microsoft.com/office/drawing/2014/main" id="{0B5C0E2D-C712-D603-2D19-12A9CDEB6BBE}"/>
                </a:ext>
              </a:extLst>
            </p:cNvPr>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053;p55">
              <a:extLst>
                <a:ext uri="{FF2B5EF4-FFF2-40B4-BE49-F238E27FC236}">
                  <a16:creationId xmlns:a16="http://schemas.microsoft.com/office/drawing/2014/main" id="{AC8ED733-12A6-B5BB-C3AD-2E386E9EE2AC}"/>
                </a:ext>
              </a:extLst>
            </p:cNvPr>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054;p55">
              <a:extLst>
                <a:ext uri="{FF2B5EF4-FFF2-40B4-BE49-F238E27FC236}">
                  <a16:creationId xmlns:a16="http://schemas.microsoft.com/office/drawing/2014/main" id="{463212E1-BBF1-79C1-C724-EC8DF8C5B714}"/>
                </a:ext>
              </a:extLst>
            </p:cNvPr>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055;p55">
              <a:extLst>
                <a:ext uri="{FF2B5EF4-FFF2-40B4-BE49-F238E27FC236}">
                  <a16:creationId xmlns:a16="http://schemas.microsoft.com/office/drawing/2014/main" id="{C74EB352-7636-8BFF-AB0A-B565BBEA5AC1}"/>
                </a:ext>
              </a:extLst>
            </p:cNvPr>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056;p55">
              <a:extLst>
                <a:ext uri="{FF2B5EF4-FFF2-40B4-BE49-F238E27FC236}">
                  <a16:creationId xmlns:a16="http://schemas.microsoft.com/office/drawing/2014/main" id="{49A25E74-54EA-6718-BC24-E5A983FE82F1}"/>
                </a:ext>
              </a:extLst>
            </p:cNvPr>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057;p55">
              <a:extLst>
                <a:ext uri="{FF2B5EF4-FFF2-40B4-BE49-F238E27FC236}">
                  <a16:creationId xmlns:a16="http://schemas.microsoft.com/office/drawing/2014/main" id="{7FF57C8E-4D48-7313-8896-D1DCE7F2F74B}"/>
                </a:ext>
              </a:extLst>
            </p:cNvPr>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058;p55">
              <a:extLst>
                <a:ext uri="{FF2B5EF4-FFF2-40B4-BE49-F238E27FC236}">
                  <a16:creationId xmlns:a16="http://schemas.microsoft.com/office/drawing/2014/main" id="{A61C406A-D3E5-8148-A2B1-9D3FFDD57A7A}"/>
                </a:ext>
              </a:extLst>
            </p:cNvPr>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059;p55">
              <a:extLst>
                <a:ext uri="{FF2B5EF4-FFF2-40B4-BE49-F238E27FC236}">
                  <a16:creationId xmlns:a16="http://schemas.microsoft.com/office/drawing/2014/main" id="{B1EFEFE1-E3D1-3B36-5E91-0963087AAC54}"/>
                </a:ext>
              </a:extLst>
            </p:cNvPr>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060;p55">
              <a:extLst>
                <a:ext uri="{FF2B5EF4-FFF2-40B4-BE49-F238E27FC236}">
                  <a16:creationId xmlns:a16="http://schemas.microsoft.com/office/drawing/2014/main" id="{DCF73CB5-C6DC-E895-7973-46FFBF217358}"/>
                </a:ext>
              </a:extLst>
            </p:cNvPr>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61;p55">
              <a:extLst>
                <a:ext uri="{FF2B5EF4-FFF2-40B4-BE49-F238E27FC236}">
                  <a16:creationId xmlns:a16="http://schemas.microsoft.com/office/drawing/2014/main" id="{BCC872DE-90D1-2FDF-7CCF-CBA898ADB7DD}"/>
                </a:ext>
              </a:extLst>
            </p:cNvPr>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062;p55">
              <a:extLst>
                <a:ext uri="{FF2B5EF4-FFF2-40B4-BE49-F238E27FC236}">
                  <a16:creationId xmlns:a16="http://schemas.microsoft.com/office/drawing/2014/main" id="{330B6AD1-426A-405B-CA33-B8BE13BD2104}"/>
                </a:ext>
              </a:extLst>
            </p:cNvPr>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063;p55">
              <a:extLst>
                <a:ext uri="{FF2B5EF4-FFF2-40B4-BE49-F238E27FC236}">
                  <a16:creationId xmlns:a16="http://schemas.microsoft.com/office/drawing/2014/main" id="{401A04A0-69FA-4928-6FD7-D2B0121DECE6}"/>
                </a:ext>
              </a:extLst>
            </p:cNvPr>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064;p55">
              <a:extLst>
                <a:ext uri="{FF2B5EF4-FFF2-40B4-BE49-F238E27FC236}">
                  <a16:creationId xmlns:a16="http://schemas.microsoft.com/office/drawing/2014/main" id="{22F183F2-7DC9-5467-E779-C78055B50E1C}"/>
                </a:ext>
              </a:extLst>
            </p:cNvPr>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065;p55">
              <a:extLst>
                <a:ext uri="{FF2B5EF4-FFF2-40B4-BE49-F238E27FC236}">
                  <a16:creationId xmlns:a16="http://schemas.microsoft.com/office/drawing/2014/main" id="{6D4243A7-A19E-A62A-7DDF-88D342D97B15}"/>
                </a:ext>
              </a:extLst>
            </p:cNvPr>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066;p55">
              <a:extLst>
                <a:ext uri="{FF2B5EF4-FFF2-40B4-BE49-F238E27FC236}">
                  <a16:creationId xmlns:a16="http://schemas.microsoft.com/office/drawing/2014/main" id="{871DAC9B-19DC-5782-FE60-1DCC51FBFAF8}"/>
                </a:ext>
              </a:extLst>
            </p:cNvPr>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067;p55">
              <a:extLst>
                <a:ext uri="{FF2B5EF4-FFF2-40B4-BE49-F238E27FC236}">
                  <a16:creationId xmlns:a16="http://schemas.microsoft.com/office/drawing/2014/main" id="{EE34A8FE-C767-4C1F-1D3D-038FCAEE3971}"/>
                </a:ext>
              </a:extLst>
            </p:cNvPr>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068;p55">
              <a:extLst>
                <a:ext uri="{FF2B5EF4-FFF2-40B4-BE49-F238E27FC236}">
                  <a16:creationId xmlns:a16="http://schemas.microsoft.com/office/drawing/2014/main" id="{3081FE41-44D8-9CA9-855A-4D579F8DE523}"/>
                </a:ext>
              </a:extLst>
            </p:cNvPr>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069;p55">
              <a:extLst>
                <a:ext uri="{FF2B5EF4-FFF2-40B4-BE49-F238E27FC236}">
                  <a16:creationId xmlns:a16="http://schemas.microsoft.com/office/drawing/2014/main" id="{3FC3A94B-C254-09BF-906F-ED0CEF6A5BA4}"/>
                </a:ext>
              </a:extLst>
            </p:cNvPr>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070;p55">
              <a:extLst>
                <a:ext uri="{FF2B5EF4-FFF2-40B4-BE49-F238E27FC236}">
                  <a16:creationId xmlns:a16="http://schemas.microsoft.com/office/drawing/2014/main" id="{322C80A9-FE6F-79A4-3AE9-0CFF7CB5912F}"/>
                </a:ext>
              </a:extLst>
            </p:cNvPr>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071;p55">
              <a:extLst>
                <a:ext uri="{FF2B5EF4-FFF2-40B4-BE49-F238E27FC236}">
                  <a16:creationId xmlns:a16="http://schemas.microsoft.com/office/drawing/2014/main" id="{22712A15-6501-A3BD-DB8A-B723D55D745C}"/>
                </a:ext>
              </a:extLst>
            </p:cNvPr>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072;p55">
              <a:extLst>
                <a:ext uri="{FF2B5EF4-FFF2-40B4-BE49-F238E27FC236}">
                  <a16:creationId xmlns:a16="http://schemas.microsoft.com/office/drawing/2014/main" id="{756AA8CC-3352-59E3-BDDE-E58BC8BED6AB}"/>
                </a:ext>
              </a:extLst>
            </p:cNvPr>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073;p55">
              <a:extLst>
                <a:ext uri="{FF2B5EF4-FFF2-40B4-BE49-F238E27FC236}">
                  <a16:creationId xmlns:a16="http://schemas.microsoft.com/office/drawing/2014/main" id="{C73D471C-DDDC-B72C-A29F-53855219C1DC}"/>
                </a:ext>
              </a:extLst>
            </p:cNvPr>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074;p55">
              <a:extLst>
                <a:ext uri="{FF2B5EF4-FFF2-40B4-BE49-F238E27FC236}">
                  <a16:creationId xmlns:a16="http://schemas.microsoft.com/office/drawing/2014/main" id="{FE57DC51-FCA2-9FA6-5E12-9D5742D5CDCB}"/>
                </a:ext>
              </a:extLst>
            </p:cNvPr>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075;p55">
              <a:extLst>
                <a:ext uri="{FF2B5EF4-FFF2-40B4-BE49-F238E27FC236}">
                  <a16:creationId xmlns:a16="http://schemas.microsoft.com/office/drawing/2014/main" id="{1A4BF219-5C47-CD44-8A07-C53B79B2CDD7}"/>
                </a:ext>
              </a:extLst>
            </p:cNvPr>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076;p55">
              <a:extLst>
                <a:ext uri="{FF2B5EF4-FFF2-40B4-BE49-F238E27FC236}">
                  <a16:creationId xmlns:a16="http://schemas.microsoft.com/office/drawing/2014/main" id="{4354AE65-8429-2486-82D1-CC4E256A0942}"/>
                </a:ext>
              </a:extLst>
            </p:cNvPr>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077;p55">
              <a:extLst>
                <a:ext uri="{FF2B5EF4-FFF2-40B4-BE49-F238E27FC236}">
                  <a16:creationId xmlns:a16="http://schemas.microsoft.com/office/drawing/2014/main" id="{BC91EF0F-3D24-4591-1720-3742EF3C6363}"/>
                </a:ext>
              </a:extLst>
            </p:cNvPr>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078;p55">
              <a:extLst>
                <a:ext uri="{FF2B5EF4-FFF2-40B4-BE49-F238E27FC236}">
                  <a16:creationId xmlns:a16="http://schemas.microsoft.com/office/drawing/2014/main" id="{CB2BC683-1C3A-009D-0C66-18C1FE820494}"/>
                </a:ext>
              </a:extLst>
            </p:cNvPr>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079;p55">
              <a:extLst>
                <a:ext uri="{FF2B5EF4-FFF2-40B4-BE49-F238E27FC236}">
                  <a16:creationId xmlns:a16="http://schemas.microsoft.com/office/drawing/2014/main" id="{8206E566-02D2-D468-5A62-3D1D667EE2E9}"/>
                </a:ext>
              </a:extLst>
            </p:cNvPr>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080;p55">
              <a:extLst>
                <a:ext uri="{FF2B5EF4-FFF2-40B4-BE49-F238E27FC236}">
                  <a16:creationId xmlns:a16="http://schemas.microsoft.com/office/drawing/2014/main" id="{EDD75E08-0326-9334-E4FF-87B09503EDDD}"/>
                </a:ext>
              </a:extLst>
            </p:cNvPr>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081;p55">
              <a:extLst>
                <a:ext uri="{FF2B5EF4-FFF2-40B4-BE49-F238E27FC236}">
                  <a16:creationId xmlns:a16="http://schemas.microsoft.com/office/drawing/2014/main" id="{00EE463D-B9E6-683F-B881-5B9BF0747768}"/>
                </a:ext>
              </a:extLst>
            </p:cNvPr>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082;p55">
              <a:extLst>
                <a:ext uri="{FF2B5EF4-FFF2-40B4-BE49-F238E27FC236}">
                  <a16:creationId xmlns:a16="http://schemas.microsoft.com/office/drawing/2014/main" id="{F384CDFB-FA22-A483-DF88-E7EFC1C132DD}"/>
                </a:ext>
              </a:extLst>
            </p:cNvPr>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083;p55">
              <a:extLst>
                <a:ext uri="{FF2B5EF4-FFF2-40B4-BE49-F238E27FC236}">
                  <a16:creationId xmlns:a16="http://schemas.microsoft.com/office/drawing/2014/main" id="{2C18CE92-F779-FC7B-D02A-79979A7B3BAA}"/>
                </a:ext>
              </a:extLst>
            </p:cNvPr>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084;p55">
              <a:extLst>
                <a:ext uri="{FF2B5EF4-FFF2-40B4-BE49-F238E27FC236}">
                  <a16:creationId xmlns:a16="http://schemas.microsoft.com/office/drawing/2014/main" id="{8E8C41FD-1AE5-312A-8AB4-34B66787F816}"/>
                </a:ext>
              </a:extLst>
            </p:cNvPr>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085;p55">
              <a:extLst>
                <a:ext uri="{FF2B5EF4-FFF2-40B4-BE49-F238E27FC236}">
                  <a16:creationId xmlns:a16="http://schemas.microsoft.com/office/drawing/2014/main" id="{FDF4C1A2-DF30-D283-F4A1-EAAFCA7C0530}"/>
                </a:ext>
              </a:extLst>
            </p:cNvPr>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086;p55">
              <a:extLst>
                <a:ext uri="{FF2B5EF4-FFF2-40B4-BE49-F238E27FC236}">
                  <a16:creationId xmlns:a16="http://schemas.microsoft.com/office/drawing/2014/main" id="{0E7DE787-FD0A-AA4C-4D29-BD0828D77E7C}"/>
                </a:ext>
              </a:extLst>
            </p:cNvPr>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087;p55">
              <a:extLst>
                <a:ext uri="{FF2B5EF4-FFF2-40B4-BE49-F238E27FC236}">
                  <a16:creationId xmlns:a16="http://schemas.microsoft.com/office/drawing/2014/main" id="{5B2572E6-D320-900E-10BA-9B3C4C8625C5}"/>
                </a:ext>
              </a:extLst>
            </p:cNvPr>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088;p55">
              <a:extLst>
                <a:ext uri="{FF2B5EF4-FFF2-40B4-BE49-F238E27FC236}">
                  <a16:creationId xmlns:a16="http://schemas.microsoft.com/office/drawing/2014/main" id="{2B3C2501-4EC3-A4E4-7FBE-405170DB0998}"/>
                </a:ext>
              </a:extLst>
            </p:cNvPr>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089;p55">
              <a:extLst>
                <a:ext uri="{FF2B5EF4-FFF2-40B4-BE49-F238E27FC236}">
                  <a16:creationId xmlns:a16="http://schemas.microsoft.com/office/drawing/2014/main" id="{D966612D-05F5-982C-7A6E-E51B293C38C6}"/>
                </a:ext>
              </a:extLst>
            </p:cNvPr>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090;p55">
              <a:extLst>
                <a:ext uri="{FF2B5EF4-FFF2-40B4-BE49-F238E27FC236}">
                  <a16:creationId xmlns:a16="http://schemas.microsoft.com/office/drawing/2014/main" id="{CBD93280-2FC9-1442-64F5-3C08E0A484BB}"/>
                </a:ext>
              </a:extLst>
            </p:cNvPr>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091;p55">
              <a:extLst>
                <a:ext uri="{FF2B5EF4-FFF2-40B4-BE49-F238E27FC236}">
                  <a16:creationId xmlns:a16="http://schemas.microsoft.com/office/drawing/2014/main" id="{4B1DB002-7E36-2FBF-5D47-C934E0F20DFF}"/>
                </a:ext>
              </a:extLst>
            </p:cNvPr>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092;p55">
              <a:extLst>
                <a:ext uri="{FF2B5EF4-FFF2-40B4-BE49-F238E27FC236}">
                  <a16:creationId xmlns:a16="http://schemas.microsoft.com/office/drawing/2014/main" id="{54794F87-99B1-F67E-C124-916C4FDC0BED}"/>
                </a:ext>
              </a:extLst>
            </p:cNvPr>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093;p55">
              <a:extLst>
                <a:ext uri="{FF2B5EF4-FFF2-40B4-BE49-F238E27FC236}">
                  <a16:creationId xmlns:a16="http://schemas.microsoft.com/office/drawing/2014/main" id="{270FACE1-F033-2F76-51C6-4612B2A0CDA3}"/>
                </a:ext>
              </a:extLst>
            </p:cNvPr>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094;p55">
              <a:extLst>
                <a:ext uri="{FF2B5EF4-FFF2-40B4-BE49-F238E27FC236}">
                  <a16:creationId xmlns:a16="http://schemas.microsoft.com/office/drawing/2014/main" id="{EBA45F43-601D-B379-F8D9-8DFC00F56EB0}"/>
                </a:ext>
              </a:extLst>
            </p:cNvPr>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095;p55">
              <a:extLst>
                <a:ext uri="{FF2B5EF4-FFF2-40B4-BE49-F238E27FC236}">
                  <a16:creationId xmlns:a16="http://schemas.microsoft.com/office/drawing/2014/main" id="{652EB0B7-57A2-39E7-D461-F75798AF747E}"/>
                </a:ext>
              </a:extLst>
            </p:cNvPr>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096;p55">
              <a:extLst>
                <a:ext uri="{FF2B5EF4-FFF2-40B4-BE49-F238E27FC236}">
                  <a16:creationId xmlns:a16="http://schemas.microsoft.com/office/drawing/2014/main" id="{16583900-B1CE-6338-9EE7-183ABA5F2F71}"/>
                </a:ext>
              </a:extLst>
            </p:cNvPr>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097;p55">
              <a:extLst>
                <a:ext uri="{FF2B5EF4-FFF2-40B4-BE49-F238E27FC236}">
                  <a16:creationId xmlns:a16="http://schemas.microsoft.com/office/drawing/2014/main" id="{5087D711-CE2C-ECD0-DF68-4274B53BBA12}"/>
                </a:ext>
              </a:extLst>
            </p:cNvPr>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098;p55">
              <a:extLst>
                <a:ext uri="{FF2B5EF4-FFF2-40B4-BE49-F238E27FC236}">
                  <a16:creationId xmlns:a16="http://schemas.microsoft.com/office/drawing/2014/main" id="{CEC86EF0-8B97-6194-750D-738825D612BE}"/>
                </a:ext>
              </a:extLst>
            </p:cNvPr>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099;p55">
              <a:extLst>
                <a:ext uri="{FF2B5EF4-FFF2-40B4-BE49-F238E27FC236}">
                  <a16:creationId xmlns:a16="http://schemas.microsoft.com/office/drawing/2014/main" id="{5F3CFF9E-B42B-20A4-0595-C59CA961D083}"/>
                </a:ext>
              </a:extLst>
            </p:cNvPr>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100;p55">
              <a:extLst>
                <a:ext uri="{FF2B5EF4-FFF2-40B4-BE49-F238E27FC236}">
                  <a16:creationId xmlns:a16="http://schemas.microsoft.com/office/drawing/2014/main" id="{68BC3B30-DE2D-1DA9-4F80-B7D69C26792C}"/>
                </a:ext>
              </a:extLst>
            </p:cNvPr>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101;p55">
              <a:extLst>
                <a:ext uri="{FF2B5EF4-FFF2-40B4-BE49-F238E27FC236}">
                  <a16:creationId xmlns:a16="http://schemas.microsoft.com/office/drawing/2014/main" id="{9ECEDDBF-00A2-FEBF-357B-88DB8F857DFE}"/>
                </a:ext>
              </a:extLst>
            </p:cNvPr>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102;p55">
              <a:extLst>
                <a:ext uri="{FF2B5EF4-FFF2-40B4-BE49-F238E27FC236}">
                  <a16:creationId xmlns:a16="http://schemas.microsoft.com/office/drawing/2014/main" id="{D2F928F0-46DC-1129-B791-B76CF832DB3B}"/>
                </a:ext>
              </a:extLst>
            </p:cNvPr>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103;p55">
              <a:extLst>
                <a:ext uri="{FF2B5EF4-FFF2-40B4-BE49-F238E27FC236}">
                  <a16:creationId xmlns:a16="http://schemas.microsoft.com/office/drawing/2014/main" id="{D25D6F3E-411F-512B-790C-2F40E9876011}"/>
                </a:ext>
              </a:extLst>
            </p:cNvPr>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104;p55">
              <a:extLst>
                <a:ext uri="{FF2B5EF4-FFF2-40B4-BE49-F238E27FC236}">
                  <a16:creationId xmlns:a16="http://schemas.microsoft.com/office/drawing/2014/main" id="{8EF793E0-8ED0-9AAB-2161-FEFE4F9EE85F}"/>
                </a:ext>
              </a:extLst>
            </p:cNvPr>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105;p55">
              <a:extLst>
                <a:ext uri="{FF2B5EF4-FFF2-40B4-BE49-F238E27FC236}">
                  <a16:creationId xmlns:a16="http://schemas.microsoft.com/office/drawing/2014/main" id="{838F7C5E-7C90-C6C0-C8A3-B370590CB418}"/>
                </a:ext>
              </a:extLst>
            </p:cNvPr>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106;p55">
              <a:extLst>
                <a:ext uri="{FF2B5EF4-FFF2-40B4-BE49-F238E27FC236}">
                  <a16:creationId xmlns:a16="http://schemas.microsoft.com/office/drawing/2014/main" id="{4A60D72C-4DDA-8F42-C5FA-67E1756E534E}"/>
                </a:ext>
              </a:extLst>
            </p:cNvPr>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107;p55">
              <a:extLst>
                <a:ext uri="{FF2B5EF4-FFF2-40B4-BE49-F238E27FC236}">
                  <a16:creationId xmlns:a16="http://schemas.microsoft.com/office/drawing/2014/main" id="{9A627A36-28B0-EFC9-589D-B7D63DF280A3}"/>
                </a:ext>
              </a:extLst>
            </p:cNvPr>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108;p55">
              <a:extLst>
                <a:ext uri="{FF2B5EF4-FFF2-40B4-BE49-F238E27FC236}">
                  <a16:creationId xmlns:a16="http://schemas.microsoft.com/office/drawing/2014/main" id="{AB78FE98-A8C6-CA8A-8F32-2123EB77884E}"/>
                </a:ext>
              </a:extLst>
            </p:cNvPr>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109;p55">
              <a:extLst>
                <a:ext uri="{FF2B5EF4-FFF2-40B4-BE49-F238E27FC236}">
                  <a16:creationId xmlns:a16="http://schemas.microsoft.com/office/drawing/2014/main" id="{84584562-C89E-0A99-0E6B-95D5A842D087}"/>
                </a:ext>
              </a:extLst>
            </p:cNvPr>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3110;p55">
              <a:extLst>
                <a:ext uri="{FF2B5EF4-FFF2-40B4-BE49-F238E27FC236}">
                  <a16:creationId xmlns:a16="http://schemas.microsoft.com/office/drawing/2014/main" id="{DC41D046-7862-13E4-4A13-7C1A33AD31ED}"/>
                </a:ext>
              </a:extLst>
            </p:cNvPr>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111;p55">
              <a:extLst>
                <a:ext uri="{FF2B5EF4-FFF2-40B4-BE49-F238E27FC236}">
                  <a16:creationId xmlns:a16="http://schemas.microsoft.com/office/drawing/2014/main" id="{B55B6958-F749-E019-65C3-5488DEE62166}"/>
                </a:ext>
              </a:extLst>
            </p:cNvPr>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112;p55">
              <a:extLst>
                <a:ext uri="{FF2B5EF4-FFF2-40B4-BE49-F238E27FC236}">
                  <a16:creationId xmlns:a16="http://schemas.microsoft.com/office/drawing/2014/main" id="{22802A58-2BCB-5EA4-C9C5-69A09A0A3F9F}"/>
                </a:ext>
              </a:extLst>
            </p:cNvPr>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113;p55">
              <a:extLst>
                <a:ext uri="{FF2B5EF4-FFF2-40B4-BE49-F238E27FC236}">
                  <a16:creationId xmlns:a16="http://schemas.microsoft.com/office/drawing/2014/main" id="{472C4A5A-38F0-2517-FA9C-272408821236}"/>
                </a:ext>
              </a:extLst>
            </p:cNvPr>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114;p55">
              <a:extLst>
                <a:ext uri="{FF2B5EF4-FFF2-40B4-BE49-F238E27FC236}">
                  <a16:creationId xmlns:a16="http://schemas.microsoft.com/office/drawing/2014/main" id="{F7D8D903-D836-23C4-4020-E24F57B13E01}"/>
                </a:ext>
              </a:extLst>
            </p:cNvPr>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115;p55">
              <a:extLst>
                <a:ext uri="{FF2B5EF4-FFF2-40B4-BE49-F238E27FC236}">
                  <a16:creationId xmlns:a16="http://schemas.microsoft.com/office/drawing/2014/main" id="{6EF28F51-6977-31C5-8D2C-1139B9E9EF9D}"/>
                </a:ext>
              </a:extLst>
            </p:cNvPr>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116;p55">
              <a:extLst>
                <a:ext uri="{FF2B5EF4-FFF2-40B4-BE49-F238E27FC236}">
                  <a16:creationId xmlns:a16="http://schemas.microsoft.com/office/drawing/2014/main" id="{9735B28E-5997-16DA-B9D3-37197496716B}"/>
                </a:ext>
              </a:extLst>
            </p:cNvPr>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117;p55">
              <a:extLst>
                <a:ext uri="{FF2B5EF4-FFF2-40B4-BE49-F238E27FC236}">
                  <a16:creationId xmlns:a16="http://schemas.microsoft.com/office/drawing/2014/main" id="{A20E5770-15FD-1B87-1378-35864764AE91}"/>
                </a:ext>
              </a:extLst>
            </p:cNvPr>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118;p55">
              <a:extLst>
                <a:ext uri="{FF2B5EF4-FFF2-40B4-BE49-F238E27FC236}">
                  <a16:creationId xmlns:a16="http://schemas.microsoft.com/office/drawing/2014/main" id="{8D7E1FFF-C339-A0A6-ED6B-C894A0B7DCF9}"/>
                </a:ext>
              </a:extLst>
            </p:cNvPr>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119;p55">
              <a:extLst>
                <a:ext uri="{FF2B5EF4-FFF2-40B4-BE49-F238E27FC236}">
                  <a16:creationId xmlns:a16="http://schemas.microsoft.com/office/drawing/2014/main" id="{A49B67B0-B6B4-3FBC-8DC9-69409688D707}"/>
                </a:ext>
              </a:extLst>
            </p:cNvPr>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120;p55">
              <a:extLst>
                <a:ext uri="{FF2B5EF4-FFF2-40B4-BE49-F238E27FC236}">
                  <a16:creationId xmlns:a16="http://schemas.microsoft.com/office/drawing/2014/main" id="{90CCBB4C-428B-1D08-54C0-8ECF2E4F36AF}"/>
                </a:ext>
              </a:extLst>
            </p:cNvPr>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121;p55">
              <a:extLst>
                <a:ext uri="{FF2B5EF4-FFF2-40B4-BE49-F238E27FC236}">
                  <a16:creationId xmlns:a16="http://schemas.microsoft.com/office/drawing/2014/main" id="{043330C7-65CF-892D-4E8B-DD8130442DCF}"/>
                </a:ext>
              </a:extLst>
            </p:cNvPr>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3122;p55">
              <a:extLst>
                <a:ext uri="{FF2B5EF4-FFF2-40B4-BE49-F238E27FC236}">
                  <a16:creationId xmlns:a16="http://schemas.microsoft.com/office/drawing/2014/main" id="{7436E84E-675F-1242-C4BF-F006289221E9}"/>
                </a:ext>
              </a:extLst>
            </p:cNvPr>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123;p55">
              <a:extLst>
                <a:ext uri="{FF2B5EF4-FFF2-40B4-BE49-F238E27FC236}">
                  <a16:creationId xmlns:a16="http://schemas.microsoft.com/office/drawing/2014/main" id="{008A1A55-04C5-125E-3900-FF619EBD4AFC}"/>
                </a:ext>
              </a:extLst>
            </p:cNvPr>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124;p55">
              <a:extLst>
                <a:ext uri="{FF2B5EF4-FFF2-40B4-BE49-F238E27FC236}">
                  <a16:creationId xmlns:a16="http://schemas.microsoft.com/office/drawing/2014/main" id="{9E0E291C-CB16-5738-8108-341C20184E5A}"/>
                </a:ext>
              </a:extLst>
            </p:cNvPr>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125;p55">
              <a:extLst>
                <a:ext uri="{FF2B5EF4-FFF2-40B4-BE49-F238E27FC236}">
                  <a16:creationId xmlns:a16="http://schemas.microsoft.com/office/drawing/2014/main" id="{AE16074F-844B-D844-B495-DE3A74232E12}"/>
                </a:ext>
              </a:extLst>
            </p:cNvPr>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126;p55">
              <a:extLst>
                <a:ext uri="{FF2B5EF4-FFF2-40B4-BE49-F238E27FC236}">
                  <a16:creationId xmlns:a16="http://schemas.microsoft.com/office/drawing/2014/main" id="{E0700B45-7722-D29F-79B2-D804FC0772F4}"/>
                </a:ext>
              </a:extLst>
            </p:cNvPr>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127;p55">
              <a:extLst>
                <a:ext uri="{FF2B5EF4-FFF2-40B4-BE49-F238E27FC236}">
                  <a16:creationId xmlns:a16="http://schemas.microsoft.com/office/drawing/2014/main" id="{A87F9E31-A863-EE3D-7903-0F51E1DCE78B}"/>
                </a:ext>
              </a:extLst>
            </p:cNvPr>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128;p55">
              <a:extLst>
                <a:ext uri="{FF2B5EF4-FFF2-40B4-BE49-F238E27FC236}">
                  <a16:creationId xmlns:a16="http://schemas.microsoft.com/office/drawing/2014/main" id="{53D16B21-6954-2E3C-65E8-C17136A28440}"/>
                </a:ext>
              </a:extLst>
            </p:cNvPr>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129;p55">
              <a:extLst>
                <a:ext uri="{FF2B5EF4-FFF2-40B4-BE49-F238E27FC236}">
                  <a16:creationId xmlns:a16="http://schemas.microsoft.com/office/drawing/2014/main" id="{AD1848B2-577A-0047-1017-28FD6ED8CE60}"/>
                </a:ext>
              </a:extLst>
            </p:cNvPr>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130;p55">
              <a:extLst>
                <a:ext uri="{FF2B5EF4-FFF2-40B4-BE49-F238E27FC236}">
                  <a16:creationId xmlns:a16="http://schemas.microsoft.com/office/drawing/2014/main" id="{C9330F74-8881-504A-D9FB-33F208BB4435}"/>
                </a:ext>
              </a:extLst>
            </p:cNvPr>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131;p55">
              <a:extLst>
                <a:ext uri="{FF2B5EF4-FFF2-40B4-BE49-F238E27FC236}">
                  <a16:creationId xmlns:a16="http://schemas.microsoft.com/office/drawing/2014/main" id="{BD2D42A5-3DE9-9C9B-7F42-835FF79CF9BA}"/>
                </a:ext>
              </a:extLst>
            </p:cNvPr>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132;p55">
              <a:extLst>
                <a:ext uri="{FF2B5EF4-FFF2-40B4-BE49-F238E27FC236}">
                  <a16:creationId xmlns:a16="http://schemas.microsoft.com/office/drawing/2014/main" id="{247FBAE9-D2A4-4CEB-1FB1-0ABFEA33C3CC}"/>
                </a:ext>
              </a:extLst>
            </p:cNvPr>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133;p55">
              <a:extLst>
                <a:ext uri="{FF2B5EF4-FFF2-40B4-BE49-F238E27FC236}">
                  <a16:creationId xmlns:a16="http://schemas.microsoft.com/office/drawing/2014/main" id="{11FA1E19-7EA7-F267-E549-CAF8A29911CA}"/>
                </a:ext>
              </a:extLst>
            </p:cNvPr>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3134;p55">
              <a:extLst>
                <a:ext uri="{FF2B5EF4-FFF2-40B4-BE49-F238E27FC236}">
                  <a16:creationId xmlns:a16="http://schemas.microsoft.com/office/drawing/2014/main" id="{4B316E47-03E2-4752-80DE-5E6BC8E0127A}"/>
                </a:ext>
              </a:extLst>
            </p:cNvPr>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3135;p55">
              <a:extLst>
                <a:ext uri="{FF2B5EF4-FFF2-40B4-BE49-F238E27FC236}">
                  <a16:creationId xmlns:a16="http://schemas.microsoft.com/office/drawing/2014/main" id="{435BCB5D-5DA0-2ED5-A7FD-5920DA205996}"/>
                </a:ext>
              </a:extLst>
            </p:cNvPr>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3136;p55">
              <a:extLst>
                <a:ext uri="{FF2B5EF4-FFF2-40B4-BE49-F238E27FC236}">
                  <a16:creationId xmlns:a16="http://schemas.microsoft.com/office/drawing/2014/main" id="{975FE830-177A-BEA0-096D-E7178CB60E60}"/>
                </a:ext>
              </a:extLst>
            </p:cNvPr>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3137;p55">
              <a:extLst>
                <a:ext uri="{FF2B5EF4-FFF2-40B4-BE49-F238E27FC236}">
                  <a16:creationId xmlns:a16="http://schemas.microsoft.com/office/drawing/2014/main" id="{C3863DA5-7261-98D0-1236-4395DD167FA0}"/>
                </a:ext>
              </a:extLst>
            </p:cNvPr>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3138;p55">
              <a:extLst>
                <a:ext uri="{FF2B5EF4-FFF2-40B4-BE49-F238E27FC236}">
                  <a16:creationId xmlns:a16="http://schemas.microsoft.com/office/drawing/2014/main" id="{30FADC98-E316-B2A5-126C-B22178193D15}"/>
                </a:ext>
              </a:extLst>
            </p:cNvPr>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3139;p55">
              <a:extLst>
                <a:ext uri="{FF2B5EF4-FFF2-40B4-BE49-F238E27FC236}">
                  <a16:creationId xmlns:a16="http://schemas.microsoft.com/office/drawing/2014/main" id="{A1603330-BEB3-B179-D2C9-322D1F6AE400}"/>
                </a:ext>
              </a:extLst>
            </p:cNvPr>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3140;p55">
              <a:extLst>
                <a:ext uri="{FF2B5EF4-FFF2-40B4-BE49-F238E27FC236}">
                  <a16:creationId xmlns:a16="http://schemas.microsoft.com/office/drawing/2014/main" id="{FF79EAC0-34FF-FC51-9DF9-4C2BF444F70C}"/>
                </a:ext>
              </a:extLst>
            </p:cNvPr>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3141;p55">
              <a:extLst>
                <a:ext uri="{FF2B5EF4-FFF2-40B4-BE49-F238E27FC236}">
                  <a16:creationId xmlns:a16="http://schemas.microsoft.com/office/drawing/2014/main" id="{1809FC06-78C6-236E-C548-13B67D73D450}"/>
                </a:ext>
              </a:extLst>
            </p:cNvPr>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3142;p55">
              <a:extLst>
                <a:ext uri="{FF2B5EF4-FFF2-40B4-BE49-F238E27FC236}">
                  <a16:creationId xmlns:a16="http://schemas.microsoft.com/office/drawing/2014/main" id="{3E604D1D-6096-07F9-8B43-0F3AA015AD89}"/>
                </a:ext>
              </a:extLst>
            </p:cNvPr>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3143;p55">
              <a:extLst>
                <a:ext uri="{FF2B5EF4-FFF2-40B4-BE49-F238E27FC236}">
                  <a16:creationId xmlns:a16="http://schemas.microsoft.com/office/drawing/2014/main" id="{F736EE29-142B-509A-F0B4-E1D2F0B6027E}"/>
                </a:ext>
              </a:extLst>
            </p:cNvPr>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3144;p55">
              <a:extLst>
                <a:ext uri="{FF2B5EF4-FFF2-40B4-BE49-F238E27FC236}">
                  <a16:creationId xmlns:a16="http://schemas.microsoft.com/office/drawing/2014/main" id="{893D57C4-E135-D1B6-8A43-066EA943A404}"/>
                </a:ext>
              </a:extLst>
            </p:cNvPr>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3145;p55">
              <a:extLst>
                <a:ext uri="{FF2B5EF4-FFF2-40B4-BE49-F238E27FC236}">
                  <a16:creationId xmlns:a16="http://schemas.microsoft.com/office/drawing/2014/main" id="{F12E5468-5DA7-4435-8C16-CE132330A6A7}"/>
                </a:ext>
              </a:extLst>
            </p:cNvPr>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3146;p55">
              <a:extLst>
                <a:ext uri="{FF2B5EF4-FFF2-40B4-BE49-F238E27FC236}">
                  <a16:creationId xmlns:a16="http://schemas.microsoft.com/office/drawing/2014/main" id="{5204DAD5-80F1-9866-BF04-A0509F95839E}"/>
                </a:ext>
              </a:extLst>
            </p:cNvPr>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3147;p55">
              <a:extLst>
                <a:ext uri="{FF2B5EF4-FFF2-40B4-BE49-F238E27FC236}">
                  <a16:creationId xmlns:a16="http://schemas.microsoft.com/office/drawing/2014/main" id="{77D19258-6943-6F15-31AD-B0807BF2F0E1}"/>
                </a:ext>
              </a:extLst>
            </p:cNvPr>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3148;p55">
              <a:extLst>
                <a:ext uri="{FF2B5EF4-FFF2-40B4-BE49-F238E27FC236}">
                  <a16:creationId xmlns:a16="http://schemas.microsoft.com/office/drawing/2014/main" id="{947C2739-C7B1-5634-1269-3DA23EC5A498}"/>
                </a:ext>
              </a:extLst>
            </p:cNvPr>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3149;p55">
              <a:extLst>
                <a:ext uri="{FF2B5EF4-FFF2-40B4-BE49-F238E27FC236}">
                  <a16:creationId xmlns:a16="http://schemas.microsoft.com/office/drawing/2014/main" id="{9E733441-0E20-468E-74E8-EB34021BD07E}"/>
                </a:ext>
              </a:extLst>
            </p:cNvPr>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3150;p55">
              <a:extLst>
                <a:ext uri="{FF2B5EF4-FFF2-40B4-BE49-F238E27FC236}">
                  <a16:creationId xmlns:a16="http://schemas.microsoft.com/office/drawing/2014/main" id="{4178BCC7-AEF5-A9D0-46D4-3FFD3CB5DA8B}"/>
                </a:ext>
              </a:extLst>
            </p:cNvPr>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3151;p55">
              <a:extLst>
                <a:ext uri="{FF2B5EF4-FFF2-40B4-BE49-F238E27FC236}">
                  <a16:creationId xmlns:a16="http://schemas.microsoft.com/office/drawing/2014/main" id="{A8A0F6A6-BE9A-DC7F-9A3E-20DE9129DDBC}"/>
                </a:ext>
              </a:extLst>
            </p:cNvPr>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3152;p55">
              <a:extLst>
                <a:ext uri="{FF2B5EF4-FFF2-40B4-BE49-F238E27FC236}">
                  <a16:creationId xmlns:a16="http://schemas.microsoft.com/office/drawing/2014/main" id="{3AA78F17-99CE-E33A-26F6-422385887D56}"/>
                </a:ext>
              </a:extLst>
            </p:cNvPr>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3153;p55">
              <a:extLst>
                <a:ext uri="{FF2B5EF4-FFF2-40B4-BE49-F238E27FC236}">
                  <a16:creationId xmlns:a16="http://schemas.microsoft.com/office/drawing/2014/main" id="{DF865F8D-D6B2-89F9-515B-A2CFD0692DB1}"/>
                </a:ext>
              </a:extLst>
            </p:cNvPr>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3448;p56">
            <a:extLst>
              <a:ext uri="{FF2B5EF4-FFF2-40B4-BE49-F238E27FC236}">
                <a16:creationId xmlns:a16="http://schemas.microsoft.com/office/drawing/2014/main" id="{CC7E6E8D-8AD3-B8AC-F602-E0F331321BF0}"/>
              </a:ext>
            </a:extLst>
          </p:cNvPr>
          <p:cNvGrpSpPr/>
          <p:nvPr/>
        </p:nvGrpSpPr>
        <p:grpSpPr>
          <a:xfrm>
            <a:off x="766944" y="396827"/>
            <a:ext cx="1637968" cy="154942"/>
            <a:chOff x="238125" y="2506075"/>
            <a:chExt cx="7115411" cy="673075"/>
          </a:xfrm>
          <a:solidFill>
            <a:srgbClr val="FFB8A8"/>
          </a:solidFill>
        </p:grpSpPr>
        <p:sp>
          <p:nvSpPr>
            <p:cNvPr id="124" name="Google Shape;3449;p56">
              <a:extLst>
                <a:ext uri="{FF2B5EF4-FFF2-40B4-BE49-F238E27FC236}">
                  <a16:creationId xmlns:a16="http://schemas.microsoft.com/office/drawing/2014/main" id="{BCE7159A-1777-CCB1-FD82-21E06E7B9D1D}"/>
                </a:ext>
              </a:extLst>
            </p:cNvPr>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3450;p56">
              <a:extLst>
                <a:ext uri="{FF2B5EF4-FFF2-40B4-BE49-F238E27FC236}">
                  <a16:creationId xmlns:a16="http://schemas.microsoft.com/office/drawing/2014/main" id="{2FBAD82E-E5D0-8EA5-D7A8-B0A98719797D}"/>
                </a:ext>
              </a:extLst>
            </p:cNvPr>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3451;p56">
              <a:extLst>
                <a:ext uri="{FF2B5EF4-FFF2-40B4-BE49-F238E27FC236}">
                  <a16:creationId xmlns:a16="http://schemas.microsoft.com/office/drawing/2014/main" id="{CE8ADA43-3276-FB37-6540-0580E0E70F6B}"/>
                </a:ext>
              </a:extLst>
            </p:cNvPr>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3452;p56">
              <a:extLst>
                <a:ext uri="{FF2B5EF4-FFF2-40B4-BE49-F238E27FC236}">
                  <a16:creationId xmlns:a16="http://schemas.microsoft.com/office/drawing/2014/main" id="{CE0F4B22-04B5-2839-CF79-B8929D8ED4D6}"/>
                </a:ext>
              </a:extLst>
            </p:cNvPr>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3453;p56">
              <a:extLst>
                <a:ext uri="{FF2B5EF4-FFF2-40B4-BE49-F238E27FC236}">
                  <a16:creationId xmlns:a16="http://schemas.microsoft.com/office/drawing/2014/main" id="{21A5F3CF-58CD-EB4F-3260-6001E7180A27}"/>
                </a:ext>
              </a:extLst>
            </p:cNvPr>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 name="Table 3">
            <a:extLst>
              <a:ext uri="{FF2B5EF4-FFF2-40B4-BE49-F238E27FC236}">
                <a16:creationId xmlns:a16="http://schemas.microsoft.com/office/drawing/2014/main" id="{B9AD5905-F560-EBB4-5435-CE7DAAA60606}"/>
              </a:ext>
            </a:extLst>
          </p:cNvPr>
          <p:cNvGraphicFramePr>
            <a:graphicFrameLocks noGrp="1"/>
          </p:cNvGraphicFramePr>
          <p:nvPr>
            <p:extLst>
              <p:ext uri="{D42A27DB-BD31-4B8C-83A1-F6EECF244321}">
                <p14:modId xmlns:p14="http://schemas.microsoft.com/office/powerpoint/2010/main" val="3752006152"/>
              </p:ext>
            </p:extLst>
          </p:nvPr>
        </p:nvGraphicFramePr>
        <p:xfrm>
          <a:off x="2411390" y="699297"/>
          <a:ext cx="4346761" cy="3990210"/>
        </p:xfrm>
        <a:graphic>
          <a:graphicData uri="http://schemas.openxmlformats.org/drawingml/2006/table">
            <a:tbl>
              <a:tblPr firstRow="1" firstCol="1" bandRow="1">
                <a:tableStyleId>{589507D7-2DA0-4C21-950A-44B20FD92BA8}</a:tableStyleId>
              </a:tblPr>
              <a:tblGrid>
                <a:gridCol w="2121170">
                  <a:extLst>
                    <a:ext uri="{9D8B030D-6E8A-4147-A177-3AD203B41FA5}">
                      <a16:colId xmlns:a16="http://schemas.microsoft.com/office/drawing/2014/main" val="2774619060"/>
                    </a:ext>
                  </a:extLst>
                </a:gridCol>
                <a:gridCol w="2225591">
                  <a:extLst>
                    <a:ext uri="{9D8B030D-6E8A-4147-A177-3AD203B41FA5}">
                      <a16:colId xmlns:a16="http://schemas.microsoft.com/office/drawing/2014/main" val="3436365452"/>
                    </a:ext>
                  </a:extLst>
                </a:gridCol>
              </a:tblGrid>
              <a:tr h="780099">
                <a:tc>
                  <a:txBody>
                    <a:bodyPr/>
                    <a:lstStyle/>
                    <a:p>
                      <a:pPr marL="3175" marR="0" indent="0">
                        <a:lnSpc>
                          <a:spcPct val="107000"/>
                        </a:lnSpc>
                        <a:spcBef>
                          <a:spcPts val="0"/>
                        </a:spcBef>
                        <a:spcAft>
                          <a:spcPts val="0"/>
                        </a:spcAft>
                      </a:pPr>
                      <a:r>
                        <a:rPr lang="en-IN" sz="700" kern="100">
                          <a:effectLst/>
                        </a:rPr>
                        <a:t>PRODUCT </a:t>
                      </a:r>
                      <a:endParaRPr lang="en-IN" sz="1500" kern="100">
                        <a:effectLst/>
                      </a:endParaRPr>
                    </a:p>
                    <a:p>
                      <a:pPr marL="3175" marR="0" indent="0">
                        <a:lnSpc>
                          <a:spcPct val="107000"/>
                        </a:lnSpc>
                        <a:spcBef>
                          <a:spcPts val="0"/>
                        </a:spcBef>
                        <a:spcAft>
                          <a:spcPts val="0"/>
                        </a:spcAft>
                      </a:pPr>
                      <a:r>
                        <a:rPr lang="en-IN" sz="700" kern="100">
                          <a:effectLst/>
                        </a:rPr>
                        <a:t> </a:t>
                      </a:r>
                      <a:endParaRPr lang="en-IN" sz="1500" kern="100">
                        <a:effectLst/>
                      </a:endParaRPr>
                    </a:p>
                    <a:p>
                      <a:pPr marL="3175" marR="0" indent="0">
                        <a:lnSpc>
                          <a:spcPct val="107000"/>
                        </a:lnSpc>
                        <a:spcBef>
                          <a:spcPts val="0"/>
                        </a:spcBef>
                        <a:spcAft>
                          <a:spcPts val="0"/>
                        </a:spcAft>
                      </a:pPr>
                      <a:r>
                        <a:rPr lang="en-IN" sz="700" kern="100">
                          <a:effectLst/>
                        </a:rPr>
                        <a:t>RIDE GO </a:t>
                      </a:r>
                      <a:endParaRPr lang="en-IN" sz="1500" b="1" kern="100">
                        <a:solidFill>
                          <a:srgbClr val="000000"/>
                        </a:solidFill>
                        <a:effectLst/>
                        <a:latin typeface="Calibri" panose="020F0502020204030204" pitchFamily="34" charset="0"/>
                        <a:ea typeface="Calibri" panose="020F0502020204030204" pitchFamily="34" charset="0"/>
                      </a:endParaRPr>
                    </a:p>
                  </a:txBody>
                  <a:tcPr marL="38961" marR="42671" marT="0" marB="0">
                    <a:solidFill>
                      <a:schemeClr val="tx1"/>
                    </a:solidFill>
                  </a:tcPr>
                </a:tc>
                <a:tc>
                  <a:txBody>
                    <a:bodyPr/>
                    <a:lstStyle/>
                    <a:p>
                      <a:pPr marL="0" marR="0" indent="0">
                        <a:lnSpc>
                          <a:spcPct val="107000"/>
                        </a:lnSpc>
                        <a:spcBef>
                          <a:spcPts val="0"/>
                        </a:spcBef>
                        <a:spcAft>
                          <a:spcPts val="0"/>
                        </a:spcAft>
                      </a:pPr>
                      <a:r>
                        <a:rPr lang="en-IN" sz="700" kern="100" dirty="0">
                          <a:effectLst/>
                        </a:rPr>
                        <a:t>SPRINT NUMBER </a:t>
                      </a:r>
                      <a:endParaRPr lang="en-IN" sz="1500" kern="100" dirty="0">
                        <a:effectLst/>
                      </a:endParaRPr>
                    </a:p>
                    <a:p>
                      <a:pPr marL="0" marR="0" indent="0">
                        <a:lnSpc>
                          <a:spcPct val="107000"/>
                        </a:lnSpc>
                        <a:spcBef>
                          <a:spcPts val="0"/>
                        </a:spcBef>
                        <a:spcAft>
                          <a:spcPts val="0"/>
                        </a:spcAft>
                      </a:pPr>
                      <a:r>
                        <a:rPr lang="en-IN" sz="700" kern="100" dirty="0">
                          <a:effectLst/>
                        </a:rPr>
                        <a:t> </a:t>
                      </a:r>
                      <a:endParaRPr lang="en-IN" sz="1500" kern="100" dirty="0">
                        <a:effectLst/>
                      </a:endParaRPr>
                    </a:p>
                    <a:p>
                      <a:pPr marL="0" marR="0" indent="0">
                        <a:lnSpc>
                          <a:spcPct val="107000"/>
                        </a:lnSpc>
                        <a:spcBef>
                          <a:spcPts val="0"/>
                        </a:spcBef>
                        <a:spcAft>
                          <a:spcPts val="0"/>
                        </a:spcAft>
                      </a:pPr>
                      <a:r>
                        <a:rPr lang="en-IN" sz="700" kern="100" dirty="0">
                          <a:effectLst/>
                        </a:rPr>
                        <a:t>3 </a:t>
                      </a:r>
                      <a:endParaRPr lang="en-IN" sz="1500" b="1" kern="100" dirty="0">
                        <a:solidFill>
                          <a:srgbClr val="000000"/>
                        </a:solidFill>
                        <a:effectLst/>
                        <a:latin typeface="Calibri" panose="020F0502020204030204" pitchFamily="34" charset="0"/>
                        <a:ea typeface="Calibri" panose="020F0502020204030204" pitchFamily="34" charset="0"/>
                      </a:endParaRPr>
                    </a:p>
                  </a:txBody>
                  <a:tcPr marL="38961" marR="42671" marT="0" marB="0">
                    <a:solidFill>
                      <a:schemeClr val="tx1"/>
                    </a:solidFill>
                  </a:tcPr>
                </a:tc>
                <a:extLst>
                  <a:ext uri="{0D108BD9-81ED-4DB2-BD59-A6C34878D82A}">
                    <a16:rowId xmlns:a16="http://schemas.microsoft.com/office/drawing/2014/main" val="114251926"/>
                  </a:ext>
                </a:extLst>
              </a:tr>
              <a:tr h="1010229">
                <a:tc gridSpan="2">
                  <a:txBody>
                    <a:bodyPr/>
                    <a:lstStyle/>
                    <a:p>
                      <a:pPr marL="3175" marR="0" indent="0">
                        <a:lnSpc>
                          <a:spcPct val="107000"/>
                        </a:lnSpc>
                        <a:spcBef>
                          <a:spcPts val="0"/>
                        </a:spcBef>
                        <a:spcAft>
                          <a:spcPts val="0"/>
                        </a:spcAft>
                      </a:pPr>
                      <a:r>
                        <a:rPr lang="en-IN" sz="700" kern="100">
                          <a:effectLst/>
                        </a:rPr>
                        <a:t>GOAL </a:t>
                      </a:r>
                      <a:endParaRPr lang="en-IN" sz="1500" kern="100">
                        <a:effectLst/>
                      </a:endParaRPr>
                    </a:p>
                    <a:p>
                      <a:pPr marL="3175" marR="0" indent="0">
                        <a:lnSpc>
                          <a:spcPct val="107000"/>
                        </a:lnSpc>
                        <a:spcBef>
                          <a:spcPts val="0"/>
                        </a:spcBef>
                        <a:spcAft>
                          <a:spcPts val="320"/>
                        </a:spcAft>
                      </a:pPr>
                      <a:r>
                        <a:rPr lang="en-IN" sz="700" kern="100">
                          <a:effectLst/>
                        </a:rPr>
                        <a:t> </a:t>
                      </a:r>
                      <a:endParaRPr lang="en-IN" sz="1500" kern="100">
                        <a:effectLst/>
                      </a:endParaRPr>
                    </a:p>
                    <a:p>
                      <a:pPr marL="3175" marR="0" indent="0">
                        <a:lnSpc>
                          <a:spcPct val="107000"/>
                        </a:lnSpc>
                        <a:spcBef>
                          <a:spcPts val="0"/>
                        </a:spcBef>
                        <a:spcAft>
                          <a:spcPts val="0"/>
                        </a:spcAft>
                      </a:pPr>
                      <a:r>
                        <a:rPr lang="en-IN" sz="700" kern="100">
                          <a:effectLst/>
                        </a:rPr>
                        <a:t>To implement payment functionality and improve the overall app performance. </a:t>
                      </a:r>
                      <a:endParaRPr lang="en-IN" sz="1500" b="1" kern="100">
                        <a:solidFill>
                          <a:srgbClr val="000000"/>
                        </a:solidFill>
                        <a:effectLst/>
                        <a:latin typeface="Calibri" panose="020F0502020204030204" pitchFamily="34" charset="0"/>
                        <a:ea typeface="Calibri" panose="020F0502020204030204" pitchFamily="34" charset="0"/>
                      </a:endParaRPr>
                    </a:p>
                  </a:txBody>
                  <a:tcPr marL="38961" marR="42671" marT="0" marB="0">
                    <a:solidFill>
                      <a:schemeClr val="tx1"/>
                    </a:solidFill>
                  </a:tcPr>
                </a:tc>
                <a:tc hMerge="1">
                  <a:txBody>
                    <a:bodyPr/>
                    <a:lstStyle/>
                    <a:p>
                      <a:endParaRPr lang="en-IN"/>
                    </a:p>
                  </a:txBody>
                  <a:tcPr/>
                </a:tc>
                <a:extLst>
                  <a:ext uri="{0D108BD9-81ED-4DB2-BD59-A6C34878D82A}">
                    <a16:rowId xmlns:a16="http://schemas.microsoft.com/office/drawing/2014/main" val="2829673194"/>
                  </a:ext>
                </a:extLst>
              </a:tr>
              <a:tr h="2199882">
                <a:tc gridSpan="2">
                  <a:txBody>
                    <a:bodyPr/>
                    <a:lstStyle/>
                    <a:p>
                      <a:pPr marL="3175" marR="0" indent="0">
                        <a:lnSpc>
                          <a:spcPct val="107000"/>
                        </a:lnSpc>
                        <a:spcBef>
                          <a:spcPts val="0"/>
                        </a:spcBef>
                        <a:spcAft>
                          <a:spcPts val="0"/>
                        </a:spcAft>
                      </a:pPr>
                      <a:r>
                        <a:rPr lang="en-IN" sz="700" kern="100" dirty="0">
                          <a:effectLst/>
                        </a:rPr>
                        <a:t>USER STORIES </a:t>
                      </a:r>
                      <a:endParaRPr lang="en-IN" sz="1500" kern="100" dirty="0">
                        <a:effectLst/>
                      </a:endParaRPr>
                    </a:p>
                    <a:p>
                      <a:pPr marL="3175" marR="0" indent="0">
                        <a:lnSpc>
                          <a:spcPct val="107000"/>
                        </a:lnSpc>
                        <a:spcBef>
                          <a:spcPts val="0"/>
                        </a:spcBef>
                        <a:spcAft>
                          <a:spcPts val="0"/>
                        </a:spcAft>
                      </a:pPr>
                      <a:r>
                        <a:rPr lang="en-IN" sz="700" kern="100" dirty="0">
                          <a:effectLst/>
                        </a:rPr>
                        <a:t> </a:t>
                      </a:r>
                      <a:endParaRPr lang="en-IN" sz="1500" kern="100" dirty="0">
                        <a:effectLst/>
                      </a:endParaRPr>
                    </a:p>
                    <a:p>
                      <a:pPr marL="342900" marR="0" lvl="0" indent="-342900" fontAlgn="base">
                        <a:lnSpc>
                          <a:spcPct val="100000"/>
                        </a:lnSpc>
                        <a:spcBef>
                          <a:spcPts val="0"/>
                        </a:spcBef>
                        <a:spcAft>
                          <a:spcPts val="0"/>
                        </a:spcAft>
                        <a:buClr>
                          <a:srgbClr val="000000"/>
                        </a:buClr>
                        <a:buSzPts val="1200"/>
                        <a:buFont typeface="Arial" panose="020B0604020202020204" pitchFamily="34" charset="0"/>
                        <a:buChar char="•"/>
                      </a:pPr>
                      <a:r>
                        <a:rPr lang="en-IN" sz="700" u="none" strike="noStrike" kern="100" dirty="0">
                          <a:effectLst/>
                          <a:uFill>
                            <a:solidFill>
                              <a:srgbClr val="000000"/>
                            </a:solidFill>
                          </a:uFill>
                        </a:rPr>
                        <a:t>Add payment methods: As a user, I want to be able to add and manage payment methods (credit/debit cards, digital wallets) for seamless transactions. </a:t>
                      </a:r>
                      <a:endParaRPr lang="en-IN" sz="1500" u="none" strike="noStrike" kern="100" dirty="0">
                        <a:effectLst/>
                        <a:uFill>
                          <a:solidFill>
                            <a:srgbClr val="000000"/>
                          </a:solidFill>
                        </a:uFill>
                      </a:endParaRPr>
                    </a:p>
                    <a:p>
                      <a:pPr marL="461010" marR="0" indent="0">
                        <a:lnSpc>
                          <a:spcPct val="107000"/>
                        </a:lnSpc>
                        <a:spcBef>
                          <a:spcPts val="0"/>
                        </a:spcBef>
                        <a:spcAft>
                          <a:spcPts val="0"/>
                        </a:spcAft>
                      </a:pPr>
                      <a:r>
                        <a:rPr lang="en-IN" sz="700" kern="100" dirty="0">
                          <a:effectLst/>
                        </a:rPr>
                        <a:t> </a:t>
                      </a:r>
                      <a:endParaRPr lang="en-IN" sz="1500" kern="100" dirty="0">
                        <a:effectLst/>
                      </a:endParaRPr>
                    </a:p>
                    <a:p>
                      <a:pPr marL="342900" marR="0" lvl="0" indent="-342900" fontAlgn="base">
                        <a:lnSpc>
                          <a:spcPct val="100000"/>
                        </a:lnSpc>
                        <a:spcBef>
                          <a:spcPts val="0"/>
                        </a:spcBef>
                        <a:spcAft>
                          <a:spcPts val="0"/>
                        </a:spcAft>
                        <a:buClr>
                          <a:srgbClr val="000000"/>
                        </a:buClr>
                        <a:buSzPts val="1200"/>
                        <a:buFont typeface="Arial" panose="020B0604020202020204" pitchFamily="34" charset="0"/>
                        <a:buChar char="•"/>
                      </a:pPr>
                      <a:r>
                        <a:rPr lang="en-IN" sz="700" u="none" strike="noStrike" kern="100" dirty="0">
                          <a:effectLst/>
                          <a:uFill>
                            <a:solidFill>
                              <a:srgbClr val="000000"/>
                            </a:solidFill>
                          </a:uFill>
                        </a:rPr>
                        <a:t>Making a payment: As a user, I want to be able to make payments for ride bookings using the added payment methods. </a:t>
                      </a:r>
                      <a:endParaRPr lang="en-IN" sz="1500" u="none" strike="noStrike" kern="100" dirty="0">
                        <a:effectLst/>
                        <a:uFill>
                          <a:solidFill>
                            <a:srgbClr val="000000"/>
                          </a:solidFill>
                        </a:uFill>
                      </a:endParaRPr>
                    </a:p>
                    <a:p>
                      <a:pPr marL="461010" marR="0" indent="0">
                        <a:lnSpc>
                          <a:spcPct val="107000"/>
                        </a:lnSpc>
                        <a:spcBef>
                          <a:spcPts val="0"/>
                        </a:spcBef>
                        <a:spcAft>
                          <a:spcPts val="0"/>
                        </a:spcAft>
                      </a:pPr>
                      <a:r>
                        <a:rPr lang="en-IN" sz="700" kern="100" dirty="0">
                          <a:effectLst/>
                        </a:rPr>
                        <a:t> </a:t>
                      </a:r>
                      <a:endParaRPr lang="en-IN" sz="1500" kern="100" dirty="0">
                        <a:effectLst/>
                      </a:endParaRPr>
                    </a:p>
                    <a:p>
                      <a:pPr marL="342900" marR="0" lvl="0" indent="-342900" fontAlgn="base">
                        <a:lnSpc>
                          <a:spcPct val="100000"/>
                        </a:lnSpc>
                        <a:spcBef>
                          <a:spcPts val="0"/>
                        </a:spcBef>
                        <a:spcAft>
                          <a:spcPts val="0"/>
                        </a:spcAft>
                        <a:buClr>
                          <a:srgbClr val="000000"/>
                        </a:buClr>
                        <a:buSzPts val="1200"/>
                        <a:buFont typeface="Arial" panose="020B0604020202020204" pitchFamily="34" charset="0"/>
                        <a:buChar char="•"/>
                      </a:pPr>
                      <a:r>
                        <a:rPr lang="en-IN" sz="700" u="none" strike="noStrike" kern="100" dirty="0">
                          <a:effectLst/>
                          <a:uFill>
                            <a:solidFill>
                              <a:srgbClr val="000000"/>
                            </a:solidFill>
                          </a:uFill>
                        </a:rPr>
                        <a:t>Improve app performance: As a user, I expect the app to be fast and responsive, with minimal loading times and smooth navigation. </a:t>
                      </a:r>
                      <a:endParaRPr lang="en-IN" sz="1500" u="none" strike="noStrike" kern="100" dirty="0">
                        <a:effectLst/>
                        <a:uFill>
                          <a:solidFill>
                            <a:srgbClr val="000000"/>
                          </a:solidFill>
                        </a:uFill>
                      </a:endParaRPr>
                    </a:p>
                    <a:p>
                      <a:pPr marL="461010" marR="0" indent="0">
                        <a:lnSpc>
                          <a:spcPct val="107000"/>
                        </a:lnSpc>
                        <a:spcBef>
                          <a:spcPts val="0"/>
                        </a:spcBef>
                        <a:spcAft>
                          <a:spcPts val="0"/>
                        </a:spcAft>
                      </a:pPr>
                      <a:r>
                        <a:rPr lang="en-IN" sz="700" kern="100" dirty="0">
                          <a:effectLst/>
                        </a:rPr>
                        <a:t> </a:t>
                      </a:r>
                      <a:endParaRPr lang="en-IN" sz="1500" kern="100" dirty="0">
                        <a:effectLst/>
                      </a:endParaRPr>
                    </a:p>
                    <a:p>
                      <a:pPr marL="342900" marR="0" lvl="0" indent="-342900" fontAlgn="base">
                        <a:lnSpc>
                          <a:spcPct val="107000"/>
                        </a:lnSpc>
                        <a:spcBef>
                          <a:spcPts val="0"/>
                        </a:spcBef>
                        <a:spcAft>
                          <a:spcPts val="0"/>
                        </a:spcAft>
                        <a:buClr>
                          <a:srgbClr val="000000"/>
                        </a:buClr>
                        <a:buSzPts val="1200"/>
                        <a:buFont typeface="Arial" panose="020B0604020202020204" pitchFamily="34" charset="0"/>
                        <a:buChar char="•"/>
                      </a:pPr>
                      <a:r>
                        <a:rPr lang="en-IN" sz="700" u="none" strike="noStrike" kern="100" dirty="0">
                          <a:effectLst/>
                          <a:uFill>
                            <a:solidFill>
                              <a:srgbClr val="000000"/>
                            </a:solidFill>
                          </a:uFill>
                        </a:rPr>
                        <a:t>Enhance security: As a user, I want assurance that my payment information is secure and protected from unauthorized access. </a:t>
                      </a:r>
                      <a:endParaRPr lang="en-IN" sz="1500" b="1"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txBody>
                  <a:tcPr marL="38961" marR="42671" marT="0" marB="0">
                    <a:solidFill>
                      <a:schemeClr val="tx1"/>
                    </a:solidFill>
                  </a:tcPr>
                </a:tc>
                <a:tc hMerge="1">
                  <a:txBody>
                    <a:bodyPr/>
                    <a:lstStyle/>
                    <a:p>
                      <a:endParaRPr lang="en-IN"/>
                    </a:p>
                  </a:txBody>
                  <a:tcPr/>
                </a:tc>
                <a:extLst>
                  <a:ext uri="{0D108BD9-81ED-4DB2-BD59-A6C34878D82A}">
                    <a16:rowId xmlns:a16="http://schemas.microsoft.com/office/drawing/2014/main" val="3801055373"/>
                  </a:ext>
                </a:extLst>
              </a:tr>
            </a:tbl>
          </a:graphicData>
        </a:graphic>
      </p:graphicFrame>
    </p:spTree>
    <p:extLst>
      <p:ext uri="{BB962C8B-B14F-4D97-AF65-F5344CB8AC3E}">
        <p14:creationId xmlns:p14="http://schemas.microsoft.com/office/powerpoint/2010/main" val="256878948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F2189-F119-7405-1A62-D42F5A637560}"/>
              </a:ext>
            </a:extLst>
          </p:cNvPr>
          <p:cNvSpPr>
            <a:spLocks noGrp="1"/>
          </p:cNvSpPr>
          <p:nvPr>
            <p:ph type="title"/>
          </p:nvPr>
        </p:nvSpPr>
        <p:spPr>
          <a:xfrm>
            <a:off x="719999" y="72499"/>
            <a:ext cx="7704000" cy="572700"/>
          </a:xfrm>
        </p:spPr>
        <p:txBody>
          <a:bodyPr/>
          <a:lstStyle/>
          <a:p>
            <a:r>
              <a:rPr lang="en-US" dirty="0"/>
              <a:t>Sprint 4</a:t>
            </a:r>
          </a:p>
        </p:txBody>
      </p:sp>
      <p:grpSp>
        <p:nvGrpSpPr>
          <p:cNvPr id="5" name="Google Shape;3036;p55">
            <a:extLst>
              <a:ext uri="{FF2B5EF4-FFF2-40B4-BE49-F238E27FC236}">
                <a16:creationId xmlns:a16="http://schemas.microsoft.com/office/drawing/2014/main" id="{884B933B-75C2-7C48-B19D-EE69E30C8219}"/>
              </a:ext>
            </a:extLst>
          </p:cNvPr>
          <p:cNvGrpSpPr/>
          <p:nvPr/>
        </p:nvGrpSpPr>
        <p:grpSpPr>
          <a:xfrm>
            <a:off x="6901041" y="364165"/>
            <a:ext cx="1958654" cy="1262223"/>
            <a:chOff x="229225" y="549050"/>
            <a:chExt cx="7161750" cy="4615275"/>
          </a:xfrm>
          <a:solidFill>
            <a:srgbClr val="D75479"/>
          </a:solidFill>
        </p:grpSpPr>
        <p:sp>
          <p:nvSpPr>
            <p:cNvPr id="6" name="Google Shape;3037;p55">
              <a:extLst>
                <a:ext uri="{FF2B5EF4-FFF2-40B4-BE49-F238E27FC236}">
                  <a16:creationId xmlns:a16="http://schemas.microsoft.com/office/drawing/2014/main" id="{4C64711D-234F-26CC-58BC-1BA37D834CA1}"/>
                </a:ext>
              </a:extLst>
            </p:cNvPr>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038;p55">
              <a:extLst>
                <a:ext uri="{FF2B5EF4-FFF2-40B4-BE49-F238E27FC236}">
                  <a16:creationId xmlns:a16="http://schemas.microsoft.com/office/drawing/2014/main" id="{1B53C01C-24C3-FBBB-313A-66A0ED5F42BE}"/>
                </a:ext>
              </a:extLst>
            </p:cNvPr>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039;p55">
              <a:extLst>
                <a:ext uri="{FF2B5EF4-FFF2-40B4-BE49-F238E27FC236}">
                  <a16:creationId xmlns:a16="http://schemas.microsoft.com/office/drawing/2014/main" id="{8B72F76B-F28E-63C9-F034-CDC533C49614}"/>
                </a:ext>
              </a:extLst>
            </p:cNvPr>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040;p55">
              <a:extLst>
                <a:ext uri="{FF2B5EF4-FFF2-40B4-BE49-F238E27FC236}">
                  <a16:creationId xmlns:a16="http://schemas.microsoft.com/office/drawing/2014/main" id="{D4DC811A-9B8B-6AF7-1140-C187401091FC}"/>
                </a:ext>
              </a:extLst>
            </p:cNvPr>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041;p55">
              <a:extLst>
                <a:ext uri="{FF2B5EF4-FFF2-40B4-BE49-F238E27FC236}">
                  <a16:creationId xmlns:a16="http://schemas.microsoft.com/office/drawing/2014/main" id="{B28F0E51-5E18-3C3D-C2C9-1D4317BB31C6}"/>
                </a:ext>
              </a:extLst>
            </p:cNvPr>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042;p55">
              <a:extLst>
                <a:ext uri="{FF2B5EF4-FFF2-40B4-BE49-F238E27FC236}">
                  <a16:creationId xmlns:a16="http://schemas.microsoft.com/office/drawing/2014/main" id="{2970EFDA-D91F-E705-497A-2D5D5C03D884}"/>
                </a:ext>
              </a:extLst>
            </p:cNvPr>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043;p55">
              <a:extLst>
                <a:ext uri="{FF2B5EF4-FFF2-40B4-BE49-F238E27FC236}">
                  <a16:creationId xmlns:a16="http://schemas.microsoft.com/office/drawing/2014/main" id="{134E73C0-412D-137D-8E0B-8176FA65942F}"/>
                </a:ext>
              </a:extLst>
            </p:cNvPr>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044;p55">
              <a:extLst>
                <a:ext uri="{FF2B5EF4-FFF2-40B4-BE49-F238E27FC236}">
                  <a16:creationId xmlns:a16="http://schemas.microsoft.com/office/drawing/2014/main" id="{8839F43D-2535-3A83-689F-310AC8BD5D9A}"/>
                </a:ext>
              </a:extLst>
            </p:cNvPr>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045;p55">
              <a:extLst>
                <a:ext uri="{FF2B5EF4-FFF2-40B4-BE49-F238E27FC236}">
                  <a16:creationId xmlns:a16="http://schemas.microsoft.com/office/drawing/2014/main" id="{BA99E5B0-F98E-C1BB-EC3B-07BFA830783D}"/>
                </a:ext>
              </a:extLst>
            </p:cNvPr>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046;p55">
              <a:extLst>
                <a:ext uri="{FF2B5EF4-FFF2-40B4-BE49-F238E27FC236}">
                  <a16:creationId xmlns:a16="http://schemas.microsoft.com/office/drawing/2014/main" id="{533A660A-30B7-93C6-0BFF-00D82E880AF8}"/>
                </a:ext>
              </a:extLst>
            </p:cNvPr>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047;p55">
              <a:extLst>
                <a:ext uri="{FF2B5EF4-FFF2-40B4-BE49-F238E27FC236}">
                  <a16:creationId xmlns:a16="http://schemas.microsoft.com/office/drawing/2014/main" id="{5D11A213-F9CA-0519-8BCB-A4958CE7B6A4}"/>
                </a:ext>
              </a:extLst>
            </p:cNvPr>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048;p55">
              <a:extLst>
                <a:ext uri="{FF2B5EF4-FFF2-40B4-BE49-F238E27FC236}">
                  <a16:creationId xmlns:a16="http://schemas.microsoft.com/office/drawing/2014/main" id="{66981C58-E794-8B8B-8E35-7C69F1CA524B}"/>
                </a:ext>
              </a:extLst>
            </p:cNvPr>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049;p55">
              <a:extLst>
                <a:ext uri="{FF2B5EF4-FFF2-40B4-BE49-F238E27FC236}">
                  <a16:creationId xmlns:a16="http://schemas.microsoft.com/office/drawing/2014/main" id="{A99E314B-9D78-5CD9-8EE7-1FA92F77974B}"/>
                </a:ext>
              </a:extLst>
            </p:cNvPr>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050;p55">
              <a:extLst>
                <a:ext uri="{FF2B5EF4-FFF2-40B4-BE49-F238E27FC236}">
                  <a16:creationId xmlns:a16="http://schemas.microsoft.com/office/drawing/2014/main" id="{3AAE305B-A9B1-1DDD-140B-D2C1F2FC619A}"/>
                </a:ext>
              </a:extLst>
            </p:cNvPr>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051;p55">
              <a:extLst>
                <a:ext uri="{FF2B5EF4-FFF2-40B4-BE49-F238E27FC236}">
                  <a16:creationId xmlns:a16="http://schemas.microsoft.com/office/drawing/2014/main" id="{95218EF8-A919-9145-BB95-07AFC7BFE68F}"/>
                </a:ext>
              </a:extLst>
            </p:cNvPr>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052;p55">
              <a:extLst>
                <a:ext uri="{FF2B5EF4-FFF2-40B4-BE49-F238E27FC236}">
                  <a16:creationId xmlns:a16="http://schemas.microsoft.com/office/drawing/2014/main" id="{0B5C0E2D-C712-D603-2D19-12A9CDEB6BBE}"/>
                </a:ext>
              </a:extLst>
            </p:cNvPr>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053;p55">
              <a:extLst>
                <a:ext uri="{FF2B5EF4-FFF2-40B4-BE49-F238E27FC236}">
                  <a16:creationId xmlns:a16="http://schemas.microsoft.com/office/drawing/2014/main" id="{AC8ED733-12A6-B5BB-C3AD-2E386E9EE2AC}"/>
                </a:ext>
              </a:extLst>
            </p:cNvPr>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054;p55">
              <a:extLst>
                <a:ext uri="{FF2B5EF4-FFF2-40B4-BE49-F238E27FC236}">
                  <a16:creationId xmlns:a16="http://schemas.microsoft.com/office/drawing/2014/main" id="{463212E1-BBF1-79C1-C724-EC8DF8C5B714}"/>
                </a:ext>
              </a:extLst>
            </p:cNvPr>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055;p55">
              <a:extLst>
                <a:ext uri="{FF2B5EF4-FFF2-40B4-BE49-F238E27FC236}">
                  <a16:creationId xmlns:a16="http://schemas.microsoft.com/office/drawing/2014/main" id="{C74EB352-7636-8BFF-AB0A-B565BBEA5AC1}"/>
                </a:ext>
              </a:extLst>
            </p:cNvPr>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056;p55">
              <a:extLst>
                <a:ext uri="{FF2B5EF4-FFF2-40B4-BE49-F238E27FC236}">
                  <a16:creationId xmlns:a16="http://schemas.microsoft.com/office/drawing/2014/main" id="{49A25E74-54EA-6718-BC24-E5A983FE82F1}"/>
                </a:ext>
              </a:extLst>
            </p:cNvPr>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057;p55">
              <a:extLst>
                <a:ext uri="{FF2B5EF4-FFF2-40B4-BE49-F238E27FC236}">
                  <a16:creationId xmlns:a16="http://schemas.microsoft.com/office/drawing/2014/main" id="{7FF57C8E-4D48-7313-8896-D1DCE7F2F74B}"/>
                </a:ext>
              </a:extLst>
            </p:cNvPr>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058;p55">
              <a:extLst>
                <a:ext uri="{FF2B5EF4-FFF2-40B4-BE49-F238E27FC236}">
                  <a16:creationId xmlns:a16="http://schemas.microsoft.com/office/drawing/2014/main" id="{A61C406A-D3E5-8148-A2B1-9D3FFDD57A7A}"/>
                </a:ext>
              </a:extLst>
            </p:cNvPr>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059;p55">
              <a:extLst>
                <a:ext uri="{FF2B5EF4-FFF2-40B4-BE49-F238E27FC236}">
                  <a16:creationId xmlns:a16="http://schemas.microsoft.com/office/drawing/2014/main" id="{B1EFEFE1-E3D1-3B36-5E91-0963087AAC54}"/>
                </a:ext>
              </a:extLst>
            </p:cNvPr>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060;p55">
              <a:extLst>
                <a:ext uri="{FF2B5EF4-FFF2-40B4-BE49-F238E27FC236}">
                  <a16:creationId xmlns:a16="http://schemas.microsoft.com/office/drawing/2014/main" id="{DCF73CB5-C6DC-E895-7973-46FFBF217358}"/>
                </a:ext>
              </a:extLst>
            </p:cNvPr>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61;p55">
              <a:extLst>
                <a:ext uri="{FF2B5EF4-FFF2-40B4-BE49-F238E27FC236}">
                  <a16:creationId xmlns:a16="http://schemas.microsoft.com/office/drawing/2014/main" id="{BCC872DE-90D1-2FDF-7CCF-CBA898ADB7DD}"/>
                </a:ext>
              </a:extLst>
            </p:cNvPr>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062;p55">
              <a:extLst>
                <a:ext uri="{FF2B5EF4-FFF2-40B4-BE49-F238E27FC236}">
                  <a16:creationId xmlns:a16="http://schemas.microsoft.com/office/drawing/2014/main" id="{330B6AD1-426A-405B-CA33-B8BE13BD2104}"/>
                </a:ext>
              </a:extLst>
            </p:cNvPr>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063;p55">
              <a:extLst>
                <a:ext uri="{FF2B5EF4-FFF2-40B4-BE49-F238E27FC236}">
                  <a16:creationId xmlns:a16="http://schemas.microsoft.com/office/drawing/2014/main" id="{401A04A0-69FA-4928-6FD7-D2B0121DECE6}"/>
                </a:ext>
              </a:extLst>
            </p:cNvPr>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064;p55">
              <a:extLst>
                <a:ext uri="{FF2B5EF4-FFF2-40B4-BE49-F238E27FC236}">
                  <a16:creationId xmlns:a16="http://schemas.microsoft.com/office/drawing/2014/main" id="{22F183F2-7DC9-5467-E779-C78055B50E1C}"/>
                </a:ext>
              </a:extLst>
            </p:cNvPr>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065;p55">
              <a:extLst>
                <a:ext uri="{FF2B5EF4-FFF2-40B4-BE49-F238E27FC236}">
                  <a16:creationId xmlns:a16="http://schemas.microsoft.com/office/drawing/2014/main" id="{6D4243A7-A19E-A62A-7DDF-88D342D97B15}"/>
                </a:ext>
              </a:extLst>
            </p:cNvPr>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066;p55">
              <a:extLst>
                <a:ext uri="{FF2B5EF4-FFF2-40B4-BE49-F238E27FC236}">
                  <a16:creationId xmlns:a16="http://schemas.microsoft.com/office/drawing/2014/main" id="{871DAC9B-19DC-5782-FE60-1DCC51FBFAF8}"/>
                </a:ext>
              </a:extLst>
            </p:cNvPr>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067;p55">
              <a:extLst>
                <a:ext uri="{FF2B5EF4-FFF2-40B4-BE49-F238E27FC236}">
                  <a16:creationId xmlns:a16="http://schemas.microsoft.com/office/drawing/2014/main" id="{EE34A8FE-C767-4C1F-1D3D-038FCAEE3971}"/>
                </a:ext>
              </a:extLst>
            </p:cNvPr>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068;p55">
              <a:extLst>
                <a:ext uri="{FF2B5EF4-FFF2-40B4-BE49-F238E27FC236}">
                  <a16:creationId xmlns:a16="http://schemas.microsoft.com/office/drawing/2014/main" id="{3081FE41-44D8-9CA9-855A-4D579F8DE523}"/>
                </a:ext>
              </a:extLst>
            </p:cNvPr>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069;p55">
              <a:extLst>
                <a:ext uri="{FF2B5EF4-FFF2-40B4-BE49-F238E27FC236}">
                  <a16:creationId xmlns:a16="http://schemas.microsoft.com/office/drawing/2014/main" id="{3FC3A94B-C254-09BF-906F-ED0CEF6A5BA4}"/>
                </a:ext>
              </a:extLst>
            </p:cNvPr>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070;p55">
              <a:extLst>
                <a:ext uri="{FF2B5EF4-FFF2-40B4-BE49-F238E27FC236}">
                  <a16:creationId xmlns:a16="http://schemas.microsoft.com/office/drawing/2014/main" id="{322C80A9-FE6F-79A4-3AE9-0CFF7CB5912F}"/>
                </a:ext>
              </a:extLst>
            </p:cNvPr>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071;p55">
              <a:extLst>
                <a:ext uri="{FF2B5EF4-FFF2-40B4-BE49-F238E27FC236}">
                  <a16:creationId xmlns:a16="http://schemas.microsoft.com/office/drawing/2014/main" id="{22712A15-6501-A3BD-DB8A-B723D55D745C}"/>
                </a:ext>
              </a:extLst>
            </p:cNvPr>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072;p55">
              <a:extLst>
                <a:ext uri="{FF2B5EF4-FFF2-40B4-BE49-F238E27FC236}">
                  <a16:creationId xmlns:a16="http://schemas.microsoft.com/office/drawing/2014/main" id="{756AA8CC-3352-59E3-BDDE-E58BC8BED6AB}"/>
                </a:ext>
              </a:extLst>
            </p:cNvPr>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073;p55">
              <a:extLst>
                <a:ext uri="{FF2B5EF4-FFF2-40B4-BE49-F238E27FC236}">
                  <a16:creationId xmlns:a16="http://schemas.microsoft.com/office/drawing/2014/main" id="{C73D471C-DDDC-B72C-A29F-53855219C1DC}"/>
                </a:ext>
              </a:extLst>
            </p:cNvPr>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074;p55">
              <a:extLst>
                <a:ext uri="{FF2B5EF4-FFF2-40B4-BE49-F238E27FC236}">
                  <a16:creationId xmlns:a16="http://schemas.microsoft.com/office/drawing/2014/main" id="{FE57DC51-FCA2-9FA6-5E12-9D5742D5CDCB}"/>
                </a:ext>
              </a:extLst>
            </p:cNvPr>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075;p55">
              <a:extLst>
                <a:ext uri="{FF2B5EF4-FFF2-40B4-BE49-F238E27FC236}">
                  <a16:creationId xmlns:a16="http://schemas.microsoft.com/office/drawing/2014/main" id="{1A4BF219-5C47-CD44-8A07-C53B79B2CDD7}"/>
                </a:ext>
              </a:extLst>
            </p:cNvPr>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076;p55">
              <a:extLst>
                <a:ext uri="{FF2B5EF4-FFF2-40B4-BE49-F238E27FC236}">
                  <a16:creationId xmlns:a16="http://schemas.microsoft.com/office/drawing/2014/main" id="{4354AE65-8429-2486-82D1-CC4E256A0942}"/>
                </a:ext>
              </a:extLst>
            </p:cNvPr>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077;p55">
              <a:extLst>
                <a:ext uri="{FF2B5EF4-FFF2-40B4-BE49-F238E27FC236}">
                  <a16:creationId xmlns:a16="http://schemas.microsoft.com/office/drawing/2014/main" id="{BC91EF0F-3D24-4591-1720-3742EF3C6363}"/>
                </a:ext>
              </a:extLst>
            </p:cNvPr>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078;p55">
              <a:extLst>
                <a:ext uri="{FF2B5EF4-FFF2-40B4-BE49-F238E27FC236}">
                  <a16:creationId xmlns:a16="http://schemas.microsoft.com/office/drawing/2014/main" id="{CB2BC683-1C3A-009D-0C66-18C1FE820494}"/>
                </a:ext>
              </a:extLst>
            </p:cNvPr>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079;p55">
              <a:extLst>
                <a:ext uri="{FF2B5EF4-FFF2-40B4-BE49-F238E27FC236}">
                  <a16:creationId xmlns:a16="http://schemas.microsoft.com/office/drawing/2014/main" id="{8206E566-02D2-D468-5A62-3D1D667EE2E9}"/>
                </a:ext>
              </a:extLst>
            </p:cNvPr>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080;p55">
              <a:extLst>
                <a:ext uri="{FF2B5EF4-FFF2-40B4-BE49-F238E27FC236}">
                  <a16:creationId xmlns:a16="http://schemas.microsoft.com/office/drawing/2014/main" id="{EDD75E08-0326-9334-E4FF-87B09503EDDD}"/>
                </a:ext>
              </a:extLst>
            </p:cNvPr>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081;p55">
              <a:extLst>
                <a:ext uri="{FF2B5EF4-FFF2-40B4-BE49-F238E27FC236}">
                  <a16:creationId xmlns:a16="http://schemas.microsoft.com/office/drawing/2014/main" id="{00EE463D-B9E6-683F-B881-5B9BF0747768}"/>
                </a:ext>
              </a:extLst>
            </p:cNvPr>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082;p55">
              <a:extLst>
                <a:ext uri="{FF2B5EF4-FFF2-40B4-BE49-F238E27FC236}">
                  <a16:creationId xmlns:a16="http://schemas.microsoft.com/office/drawing/2014/main" id="{F384CDFB-FA22-A483-DF88-E7EFC1C132DD}"/>
                </a:ext>
              </a:extLst>
            </p:cNvPr>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083;p55">
              <a:extLst>
                <a:ext uri="{FF2B5EF4-FFF2-40B4-BE49-F238E27FC236}">
                  <a16:creationId xmlns:a16="http://schemas.microsoft.com/office/drawing/2014/main" id="{2C18CE92-F779-FC7B-D02A-79979A7B3BAA}"/>
                </a:ext>
              </a:extLst>
            </p:cNvPr>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084;p55">
              <a:extLst>
                <a:ext uri="{FF2B5EF4-FFF2-40B4-BE49-F238E27FC236}">
                  <a16:creationId xmlns:a16="http://schemas.microsoft.com/office/drawing/2014/main" id="{8E8C41FD-1AE5-312A-8AB4-34B66787F816}"/>
                </a:ext>
              </a:extLst>
            </p:cNvPr>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085;p55">
              <a:extLst>
                <a:ext uri="{FF2B5EF4-FFF2-40B4-BE49-F238E27FC236}">
                  <a16:creationId xmlns:a16="http://schemas.microsoft.com/office/drawing/2014/main" id="{FDF4C1A2-DF30-D283-F4A1-EAAFCA7C0530}"/>
                </a:ext>
              </a:extLst>
            </p:cNvPr>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086;p55">
              <a:extLst>
                <a:ext uri="{FF2B5EF4-FFF2-40B4-BE49-F238E27FC236}">
                  <a16:creationId xmlns:a16="http://schemas.microsoft.com/office/drawing/2014/main" id="{0E7DE787-FD0A-AA4C-4D29-BD0828D77E7C}"/>
                </a:ext>
              </a:extLst>
            </p:cNvPr>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087;p55">
              <a:extLst>
                <a:ext uri="{FF2B5EF4-FFF2-40B4-BE49-F238E27FC236}">
                  <a16:creationId xmlns:a16="http://schemas.microsoft.com/office/drawing/2014/main" id="{5B2572E6-D320-900E-10BA-9B3C4C8625C5}"/>
                </a:ext>
              </a:extLst>
            </p:cNvPr>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088;p55">
              <a:extLst>
                <a:ext uri="{FF2B5EF4-FFF2-40B4-BE49-F238E27FC236}">
                  <a16:creationId xmlns:a16="http://schemas.microsoft.com/office/drawing/2014/main" id="{2B3C2501-4EC3-A4E4-7FBE-405170DB0998}"/>
                </a:ext>
              </a:extLst>
            </p:cNvPr>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089;p55">
              <a:extLst>
                <a:ext uri="{FF2B5EF4-FFF2-40B4-BE49-F238E27FC236}">
                  <a16:creationId xmlns:a16="http://schemas.microsoft.com/office/drawing/2014/main" id="{D966612D-05F5-982C-7A6E-E51B293C38C6}"/>
                </a:ext>
              </a:extLst>
            </p:cNvPr>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090;p55">
              <a:extLst>
                <a:ext uri="{FF2B5EF4-FFF2-40B4-BE49-F238E27FC236}">
                  <a16:creationId xmlns:a16="http://schemas.microsoft.com/office/drawing/2014/main" id="{CBD93280-2FC9-1442-64F5-3C08E0A484BB}"/>
                </a:ext>
              </a:extLst>
            </p:cNvPr>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091;p55">
              <a:extLst>
                <a:ext uri="{FF2B5EF4-FFF2-40B4-BE49-F238E27FC236}">
                  <a16:creationId xmlns:a16="http://schemas.microsoft.com/office/drawing/2014/main" id="{4B1DB002-7E36-2FBF-5D47-C934E0F20DFF}"/>
                </a:ext>
              </a:extLst>
            </p:cNvPr>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092;p55">
              <a:extLst>
                <a:ext uri="{FF2B5EF4-FFF2-40B4-BE49-F238E27FC236}">
                  <a16:creationId xmlns:a16="http://schemas.microsoft.com/office/drawing/2014/main" id="{54794F87-99B1-F67E-C124-916C4FDC0BED}"/>
                </a:ext>
              </a:extLst>
            </p:cNvPr>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093;p55">
              <a:extLst>
                <a:ext uri="{FF2B5EF4-FFF2-40B4-BE49-F238E27FC236}">
                  <a16:creationId xmlns:a16="http://schemas.microsoft.com/office/drawing/2014/main" id="{270FACE1-F033-2F76-51C6-4612B2A0CDA3}"/>
                </a:ext>
              </a:extLst>
            </p:cNvPr>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094;p55">
              <a:extLst>
                <a:ext uri="{FF2B5EF4-FFF2-40B4-BE49-F238E27FC236}">
                  <a16:creationId xmlns:a16="http://schemas.microsoft.com/office/drawing/2014/main" id="{EBA45F43-601D-B379-F8D9-8DFC00F56EB0}"/>
                </a:ext>
              </a:extLst>
            </p:cNvPr>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095;p55">
              <a:extLst>
                <a:ext uri="{FF2B5EF4-FFF2-40B4-BE49-F238E27FC236}">
                  <a16:creationId xmlns:a16="http://schemas.microsoft.com/office/drawing/2014/main" id="{652EB0B7-57A2-39E7-D461-F75798AF747E}"/>
                </a:ext>
              </a:extLst>
            </p:cNvPr>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096;p55">
              <a:extLst>
                <a:ext uri="{FF2B5EF4-FFF2-40B4-BE49-F238E27FC236}">
                  <a16:creationId xmlns:a16="http://schemas.microsoft.com/office/drawing/2014/main" id="{16583900-B1CE-6338-9EE7-183ABA5F2F71}"/>
                </a:ext>
              </a:extLst>
            </p:cNvPr>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097;p55">
              <a:extLst>
                <a:ext uri="{FF2B5EF4-FFF2-40B4-BE49-F238E27FC236}">
                  <a16:creationId xmlns:a16="http://schemas.microsoft.com/office/drawing/2014/main" id="{5087D711-CE2C-ECD0-DF68-4274B53BBA12}"/>
                </a:ext>
              </a:extLst>
            </p:cNvPr>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098;p55">
              <a:extLst>
                <a:ext uri="{FF2B5EF4-FFF2-40B4-BE49-F238E27FC236}">
                  <a16:creationId xmlns:a16="http://schemas.microsoft.com/office/drawing/2014/main" id="{CEC86EF0-8B97-6194-750D-738825D612BE}"/>
                </a:ext>
              </a:extLst>
            </p:cNvPr>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099;p55">
              <a:extLst>
                <a:ext uri="{FF2B5EF4-FFF2-40B4-BE49-F238E27FC236}">
                  <a16:creationId xmlns:a16="http://schemas.microsoft.com/office/drawing/2014/main" id="{5F3CFF9E-B42B-20A4-0595-C59CA961D083}"/>
                </a:ext>
              </a:extLst>
            </p:cNvPr>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100;p55">
              <a:extLst>
                <a:ext uri="{FF2B5EF4-FFF2-40B4-BE49-F238E27FC236}">
                  <a16:creationId xmlns:a16="http://schemas.microsoft.com/office/drawing/2014/main" id="{68BC3B30-DE2D-1DA9-4F80-B7D69C26792C}"/>
                </a:ext>
              </a:extLst>
            </p:cNvPr>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101;p55">
              <a:extLst>
                <a:ext uri="{FF2B5EF4-FFF2-40B4-BE49-F238E27FC236}">
                  <a16:creationId xmlns:a16="http://schemas.microsoft.com/office/drawing/2014/main" id="{9ECEDDBF-00A2-FEBF-357B-88DB8F857DFE}"/>
                </a:ext>
              </a:extLst>
            </p:cNvPr>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102;p55">
              <a:extLst>
                <a:ext uri="{FF2B5EF4-FFF2-40B4-BE49-F238E27FC236}">
                  <a16:creationId xmlns:a16="http://schemas.microsoft.com/office/drawing/2014/main" id="{D2F928F0-46DC-1129-B791-B76CF832DB3B}"/>
                </a:ext>
              </a:extLst>
            </p:cNvPr>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103;p55">
              <a:extLst>
                <a:ext uri="{FF2B5EF4-FFF2-40B4-BE49-F238E27FC236}">
                  <a16:creationId xmlns:a16="http://schemas.microsoft.com/office/drawing/2014/main" id="{D25D6F3E-411F-512B-790C-2F40E9876011}"/>
                </a:ext>
              </a:extLst>
            </p:cNvPr>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104;p55">
              <a:extLst>
                <a:ext uri="{FF2B5EF4-FFF2-40B4-BE49-F238E27FC236}">
                  <a16:creationId xmlns:a16="http://schemas.microsoft.com/office/drawing/2014/main" id="{8EF793E0-8ED0-9AAB-2161-FEFE4F9EE85F}"/>
                </a:ext>
              </a:extLst>
            </p:cNvPr>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105;p55">
              <a:extLst>
                <a:ext uri="{FF2B5EF4-FFF2-40B4-BE49-F238E27FC236}">
                  <a16:creationId xmlns:a16="http://schemas.microsoft.com/office/drawing/2014/main" id="{838F7C5E-7C90-C6C0-C8A3-B370590CB418}"/>
                </a:ext>
              </a:extLst>
            </p:cNvPr>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106;p55">
              <a:extLst>
                <a:ext uri="{FF2B5EF4-FFF2-40B4-BE49-F238E27FC236}">
                  <a16:creationId xmlns:a16="http://schemas.microsoft.com/office/drawing/2014/main" id="{4A60D72C-4DDA-8F42-C5FA-67E1756E534E}"/>
                </a:ext>
              </a:extLst>
            </p:cNvPr>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107;p55">
              <a:extLst>
                <a:ext uri="{FF2B5EF4-FFF2-40B4-BE49-F238E27FC236}">
                  <a16:creationId xmlns:a16="http://schemas.microsoft.com/office/drawing/2014/main" id="{9A627A36-28B0-EFC9-589D-B7D63DF280A3}"/>
                </a:ext>
              </a:extLst>
            </p:cNvPr>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108;p55">
              <a:extLst>
                <a:ext uri="{FF2B5EF4-FFF2-40B4-BE49-F238E27FC236}">
                  <a16:creationId xmlns:a16="http://schemas.microsoft.com/office/drawing/2014/main" id="{AB78FE98-A8C6-CA8A-8F32-2123EB77884E}"/>
                </a:ext>
              </a:extLst>
            </p:cNvPr>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109;p55">
              <a:extLst>
                <a:ext uri="{FF2B5EF4-FFF2-40B4-BE49-F238E27FC236}">
                  <a16:creationId xmlns:a16="http://schemas.microsoft.com/office/drawing/2014/main" id="{84584562-C89E-0A99-0E6B-95D5A842D087}"/>
                </a:ext>
              </a:extLst>
            </p:cNvPr>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3110;p55">
              <a:extLst>
                <a:ext uri="{FF2B5EF4-FFF2-40B4-BE49-F238E27FC236}">
                  <a16:creationId xmlns:a16="http://schemas.microsoft.com/office/drawing/2014/main" id="{DC41D046-7862-13E4-4A13-7C1A33AD31ED}"/>
                </a:ext>
              </a:extLst>
            </p:cNvPr>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111;p55">
              <a:extLst>
                <a:ext uri="{FF2B5EF4-FFF2-40B4-BE49-F238E27FC236}">
                  <a16:creationId xmlns:a16="http://schemas.microsoft.com/office/drawing/2014/main" id="{B55B6958-F749-E019-65C3-5488DEE62166}"/>
                </a:ext>
              </a:extLst>
            </p:cNvPr>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112;p55">
              <a:extLst>
                <a:ext uri="{FF2B5EF4-FFF2-40B4-BE49-F238E27FC236}">
                  <a16:creationId xmlns:a16="http://schemas.microsoft.com/office/drawing/2014/main" id="{22802A58-2BCB-5EA4-C9C5-69A09A0A3F9F}"/>
                </a:ext>
              </a:extLst>
            </p:cNvPr>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113;p55">
              <a:extLst>
                <a:ext uri="{FF2B5EF4-FFF2-40B4-BE49-F238E27FC236}">
                  <a16:creationId xmlns:a16="http://schemas.microsoft.com/office/drawing/2014/main" id="{472C4A5A-38F0-2517-FA9C-272408821236}"/>
                </a:ext>
              </a:extLst>
            </p:cNvPr>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114;p55">
              <a:extLst>
                <a:ext uri="{FF2B5EF4-FFF2-40B4-BE49-F238E27FC236}">
                  <a16:creationId xmlns:a16="http://schemas.microsoft.com/office/drawing/2014/main" id="{F7D8D903-D836-23C4-4020-E24F57B13E01}"/>
                </a:ext>
              </a:extLst>
            </p:cNvPr>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115;p55">
              <a:extLst>
                <a:ext uri="{FF2B5EF4-FFF2-40B4-BE49-F238E27FC236}">
                  <a16:creationId xmlns:a16="http://schemas.microsoft.com/office/drawing/2014/main" id="{6EF28F51-6977-31C5-8D2C-1139B9E9EF9D}"/>
                </a:ext>
              </a:extLst>
            </p:cNvPr>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116;p55">
              <a:extLst>
                <a:ext uri="{FF2B5EF4-FFF2-40B4-BE49-F238E27FC236}">
                  <a16:creationId xmlns:a16="http://schemas.microsoft.com/office/drawing/2014/main" id="{9735B28E-5997-16DA-B9D3-37197496716B}"/>
                </a:ext>
              </a:extLst>
            </p:cNvPr>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117;p55">
              <a:extLst>
                <a:ext uri="{FF2B5EF4-FFF2-40B4-BE49-F238E27FC236}">
                  <a16:creationId xmlns:a16="http://schemas.microsoft.com/office/drawing/2014/main" id="{A20E5770-15FD-1B87-1378-35864764AE91}"/>
                </a:ext>
              </a:extLst>
            </p:cNvPr>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118;p55">
              <a:extLst>
                <a:ext uri="{FF2B5EF4-FFF2-40B4-BE49-F238E27FC236}">
                  <a16:creationId xmlns:a16="http://schemas.microsoft.com/office/drawing/2014/main" id="{8D7E1FFF-C339-A0A6-ED6B-C894A0B7DCF9}"/>
                </a:ext>
              </a:extLst>
            </p:cNvPr>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119;p55">
              <a:extLst>
                <a:ext uri="{FF2B5EF4-FFF2-40B4-BE49-F238E27FC236}">
                  <a16:creationId xmlns:a16="http://schemas.microsoft.com/office/drawing/2014/main" id="{A49B67B0-B6B4-3FBC-8DC9-69409688D707}"/>
                </a:ext>
              </a:extLst>
            </p:cNvPr>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120;p55">
              <a:extLst>
                <a:ext uri="{FF2B5EF4-FFF2-40B4-BE49-F238E27FC236}">
                  <a16:creationId xmlns:a16="http://schemas.microsoft.com/office/drawing/2014/main" id="{90CCBB4C-428B-1D08-54C0-8ECF2E4F36AF}"/>
                </a:ext>
              </a:extLst>
            </p:cNvPr>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121;p55">
              <a:extLst>
                <a:ext uri="{FF2B5EF4-FFF2-40B4-BE49-F238E27FC236}">
                  <a16:creationId xmlns:a16="http://schemas.microsoft.com/office/drawing/2014/main" id="{043330C7-65CF-892D-4E8B-DD8130442DCF}"/>
                </a:ext>
              </a:extLst>
            </p:cNvPr>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3122;p55">
              <a:extLst>
                <a:ext uri="{FF2B5EF4-FFF2-40B4-BE49-F238E27FC236}">
                  <a16:creationId xmlns:a16="http://schemas.microsoft.com/office/drawing/2014/main" id="{7436E84E-675F-1242-C4BF-F006289221E9}"/>
                </a:ext>
              </a:extLst>
            </p:cNvPr>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123;p55">
              <a:extLst>
                <a:ext uri="{FF2B5EF4-FFF2-40B4-BE49-F238E27FC236}">
                  <a16:creationId xmlns:a16="http://schemas.microsoft.com/office/drawing/2014/main" id="{008A1A55-04C5-125E-3900-FF619EBD4AFC}"/>
                </a:ext>
              </a:extLst>
            </p:cNvPr>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124;p55">
              <a:extLst>
                <a:ext uri="{FF2B5EF4-FFF2-40B4-BE49-F238E27FC236}">
                  <a16:creationId xmlns:a16="http://schemas.microsoft.com/office/drawing/2014/main" id="{9E0E291C-CB16-5738-8108-341C20184E5A}"/>
                </a:ext>
              </a:extLst>
            </p:cNvPr>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125;p55">
              <a:extLst>
                <a:ext uri="{FF2B5EF4-FFF2-40B4-BE49-F238E27FC236}">
                  <a16:creationId xmlns:a16="http://schemas.microsoft.com/office/drawing/2014/main" id="{AE16074F-844B-D844-B495-DE3A74232E12}"/>
                </a:ext>
              </a:extLst>
            </p:cNvPr>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126;p55">
              <a:extLst>
                <a:ext uri="{FF2B5EF4-FFF2-40B4-BE49-F238E27FC236}">
                  <a16:creationId xmlns:a16="http://schemas.microsoft.com/office/drawing/2014/main" id="{E0700B45-7722-D29F-79B2-D804FC0772F4}"/>
                </a:ext>
              </a:extLst>
            </p:cNvPr>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127;p55">
              <a:extLst>
                <a:ext uri="{FF2B5EF4-FFF2-40B4-BE49-F238E27FC236}">
                  <a16:creationId xmlns:a16="http://schemas.microsoft.com/office/drawing/2014/main" id="{A87F9E31-A863-EE3D-7903-0F51E1DCE78B}"/>
                </a:ext>
              </a:extLst>
            </p:cNvPr>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128;p55">
              <a:extLst>
                <a:ext uri="{FF2B5EF4-FFF2-40B4-BE49-F238E27FC236}">
                  <a16:creationId xmlns:a16="http://schemas.microsoft.com/office/drawing/2014/main" id="{53D16B21-6954-2E3C-65E8-C17136A28440}"/>
                </a:ext>
              </a:extLst>
            </p:cNvPr>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129;p55">
              <a:extLst>
                <a:ext uri="{FF2B5EF4-FFF2-40B4-BE49-F238E27FC236}">
                  <a16:creationId xmlns:a16="http://schemas.microsoft.com/office/drawing/2014/main" id="{AD1848B2-577A-0047-1017-28FD6ED8CE60}"/>
                </a:ext>
              </a:extLst>
            </p:cNvPr>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130;p55">
              <a:extLst>
                <a:ext uri="{FF2B5EF4-FFF2-40B4-BE49-F238E27FC236}">
                  <a16:creationId xmlns:a16="http://schemas.microsoft.com/office/drawing/2014/main" id="{C9330F74-8881-504A-D9FB-33F208BB4435}"/>
                </a:ext>
              </a:extLst>
            </p:cNvPr>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131;p55">
              <a:extLst>
                <a:ext uri="{FF2B5EF4-FFF2-40B4-BE49-F238E27FC236}">
                  <a16:creationId xmlns:a16="http://schemas.microsoft.com/office/drawing/2014/main" id="{BD2D42A5-3DE9-9C9B-7F42-835FF79CF9BA}"/>
                </a:ext>
              </a:extLst>
            </p:cNvPr>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132;p55">
              <a:extLst>
                <a:ext uri="{FF2B5EF4-FFF2-40B4-BE49-F238E27FC236}">
                  <a16:creationId xmlns:a16="http://schemas.microsoft.com/office/drawing/2014/main" id="{247FBAE9-D2A4-4CEB-1FB1-0ABFEA33C3CC}"/>
                </a:ext>
              </a:extLst>
            </p:cNvPr>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133;p55">
              <a:extLst>
                <a:ext uri="{FF2B5EF4-FFF2-40B4-BE49-F238E27FC236}">
                  <a16:creationId xmlns:a16="http://schemas.microsoft.com/office/drawing/2014/main" id="{11FA1E19-7EA7-F267-E549-CAF8A29911CA}"/>
                </a:ext>
              </a:extLst>
            </p:cNvPr>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3134;p55">
              <a:extLst>
                <a:ext uri="{FF2B5EF4-FFF2-40B4-BE49-F238E27FC236}">
                  <a16:creationId xmlns:a16="http://schemas.microsoft.com/office/drawing/2014/main" id="{4B316E47-03E2-4752-80DE-5E6BC8E0127A}"/>
                </a:ext>
              </a:extLst>
            </p:cNvPr>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3135;p55">
              <a:extLst>
                <a:ext uri="{FF2B5EF4-FFF2-40B4-BE49-F238E27FC236}">
                  <a16:creationId xmlns:a16="http://schemas.microsoft.com/office/drawing/2014/main" id="{435BCB5D-5DA0-2ED5-A7FD-5920DA205996}"/>
                </a:ext>
              </a:extLst>
            </p:cNvPr>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3136;p55">
              <a:extLst>
                <a:ext uri="{FF2B5EF4-FFF2-40B4-BE49-F238E27FC236}">
                  <a16:creationId xmlns:a16="http://schemas.microsoft.com/office/drawing/2014/main" id="{975FE830-177A-BEA0-096D-E7178CB60E60}"/>
                </a:ext>
              </a:extLst>
            </p:cNvPr>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3137;p55">
              <a:extLst>
                <a:ext uri="{FF2B5EF4-FFF2-40B4-BE49-F238E27FC236}">
                  <a16:creationId xmlns:a16="http://schemas.microsoft.com/office/drawing/2014/main" id="{C3863DA5-7261-98D0-1236-4395DD167FA0}"/>
                </a:ext>
              </a:extLst>
            </p:cNvPr>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3138;p55">
              <a:extLst>
                <a:ext uri="{FF2B5EF4-FFF2-40B4-BE49-F238E27FC236}">
                  <a16:creationId xmlns:a16="http://schemas.microsoft.com/office/drawing/2014/main" id="{30FADC98-E316-B2A5-126C-B22178193D15}"/>
                </a:ext>
              </a:extLst>
            </p:cNvPr>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3139;p55">
              <a:extLst>
                <a:ext uri="{FF2B5EF4-FFF2-40B4-BE49-F238E27FC236}">
                  <a16:creationId xmlns:a16="http://schemas.microsoft.com/office/drawing/2014/main" id="{A1603330-BEB3-B179-D2C9-322D1F6AE400}"/>
                </a:ext>
              </a:extLst>
            </p:cNvPr>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3140;p55">
              <a:extLst>
                <a:ext uri="{FF2B5EF4-FFF2-40B4-BE49-F238E27FC236}">
                  <a16:creationId xmlns:a16="http://schemas.microsoft.com/office/drawing/2014/main" id="{FF79EAC0-34FF-FC51-9DF9-4C2BF444F70C}"/>
                </a:ext>
              </a:extLst>
            </p:cNvPr>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3141;p55">
              <a:extLst>
                <a:ext uri="{FF2B5EF4-FFF2-40B4-BE49-F238E27FC236}">
                  <a16:creationId xmlns:a16="http://schemas.microsoft.com/office/drawing/2014/main" id="{1809FC06-78C6-236E-C548-13B67D73D450}"/>
                </a:ext>
              </a:extLst>
            </p:cNvPr>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3142;p55">
              <a:extLst>
                <a:ext uri="{FF2B5EF4-FFF2-40B4-BE49-F238E27FC236}">
                  <a16:creationId xmlns:a16="http://schemas.microsoft.com/office/drawing/2014/main" id="{3E604D1D-6096-07F9-8B43-0F3AA015AD89}"/>
                </a:ext>
              </a:extLst>
            </p:cNvPr>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3143;p55">
              <a:extLst>
                <a:ext uri="{FF2B5EF4-FFF2-40B4-BE49-F238E27FC236}">
                  <a16:creationId xmlns:a16="http://schemas.microsoft.com/office/drawing/2014/main" id="{F736EE29-142B-509A-F0B4-E1D2F0B6027E}"/>
                </a:ext>
              </a:extLst>
            </p:cNvPr>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3144;p55">
              <a:extLst>
                <a:ext uri="{FF2B5EF4-FFF2-40B4-BE49-F238E27FC236}">
                  <a16:creationId xmlns:a16="http://schemas.microsoft.com/office/drawing/2014/main" id="{893D57C4-E135-D1B6-8A43-066EA943A404}"/>
                </a:ext>
              </a:extLst>
            </p:cNvPr>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3145;p55">
              <a:extLst>
                <a:ext uri="{FF2B5EF4-FFF2-40B4-BE49-F238E27FC236}">
                  <a16:creationId xmlns:a16="http://schemas.microsoft.com/office/drawing/2014/main" id="{F12E5468-5DA7-4435-8C16-CE132330A6A7}"/>
                </a:ext>
              </a:extLst>
            </p:cNvPr>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3146;p55">
              <a:extLst>
                <a:ext uri="{FF2B5EF4-FFF2-40B4-BE49-F238E27FC236}">
                  <a16:creationId xmlns:a16="http://schemas.microsoft.com/office/drawing/2014/main" id="{5204DAD5-80F1-9866-BF04-A0509F95839E}"/>
                </a:ext>
              </a:extLst>
            </p:cNvPr>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3147;p55">
              <a:extLst>
                <a:ext uri="{FF2B5EF4-FFF2-40B4-BE49-F238E27FC236}">
                  <a16:creationId xmlns:a16="http://schemas.microsoft.com/office/drawing/2014/main" id="{77D19258-6943-6F15-31AD-B0807BF2F0E1}"/>
                </a:ext>
              </a:extLst>
            </p:cNvPr>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3148;p55">
              <a:extLst>
                <a:ext uri="{FF2B5EF4-FFF2-40B4-BE49-F238E27FC236}">
                  <a16:creationId xmlns:a16="http://schemas.microsoft.com/office/drawing/2014/main" id="{947C2739-C7B1-5634-1269-3DA23EC5A498}"/>
                </a:ext>
              </a:extLst>
            </p:cNvPr>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3149;p55">
              <a:extLst>
                <a:ext uri="{FF2B5EF4-FFF2-40B4-BE49-F238E27FC236}">
                  <a16:creationId xmlns:a16="http://schemas.microsoft.com/office/drawing/2014/main" id="{9E733441-0E20-468E-74E8-EB34021BD07E}"/>
                </a:ext>
              </a:extLst>
            </p:cNvPr>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3150;p55">
              <a:extLst>
                <a:ext uri="{FF2B5EF4-FFF2-40B4-BE49-F238E27FC236}">
                  <a16:creationId xmlns:a16="http://schemas.microsoft.com/office/drawing/2014/main" id="{4178BCC7-AEF5-A9D0-46D4-3FFD3CB5DA8B}"/>
                </a:ext>
              </a:extLst>
            </p:cNvPr>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3151;p55">
              <a:extLst>
                <a:ext uri="{FF2B5EF4-FFF2-40B4-BE49-F238E27FC236}">
                  <a16:creationId xmlns:a16="http://schemas.microsoft.com/office/drawing/2014/main" id="{A8A0F6A6-BE9A-DC7F-9A3E-20DE9129DDBC}"/>
                </a:ext>
              </a:extLst>
            </p:cNvPr>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3152;p55">
              <a:extLst>
                <a:ext uri="{FF2B5EF4-FFF2-40B4-BE49-F238E27FC236}">
                  <a16:creationId xmlns:a16="http://schemas.microsoft.com/office/drawing/2014/main" id="{3AA78F17-99CE-E33A-26F6-422385887D56}"/>
                </a:ext>
              </a:extLst>
            </p:cNvPr>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3153;p55">
              <a:extLst>
                <a:ext uri="{FF2B5EF4-FFF2-40B4-BE49-F238E27FC236}">
                  <a16:creationId xmlns:a16="http://schemas.microsoft.com/office/drawing/2014/main" id="{DF865F8D-D6B2-89F9-515B-A2CFD0692DB1}"/>
                </a:ext>
              </a:extLst>
            </p:cNvPr>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3448;p56">
            <a:extLst>
              <a:ext uri="{FF2B5EF4-FFF2-40B4-BE49-F238E27FC236}">
                <a16:creationId xmlns:a16="http://schemas.microsoft.com/office/drawing/2014/main" id="{CC7E6E8D-8AD3-B8AC-F602-E0F331321BF0}"/>
              </a:ext>
            </a:extLst>
          </p:cNvPr>
          <p:cNvGrpSpPr/>
          <p:nvPr/>
        </p:nvGrpSpPr>
        <p:grpSpPr>
          <a:xfrm>
            <a:off x="766944" y="396827"/>
            <a:ext cx="1637968" cy="154942"/>
            <a:chOff x="238125" y="2506075"/>
            <a:chExt cx="7115411" cy="673075"/>
          </a:xfrm>
          <a:solidFill>
            <a:srgbClr val="FFB8A8"/>
          </a:solidFill>
        </p:grpSpPr>
        <p:sp>
          <p:nvSpPr>
            <p:cNvPr id="124" name="Google Shape;3449;p56">
              <a:extLst>
                <a:ext uri="{FF2B5EF4-FFF2-40B4-BE49-F238E27FC236}">
                  <a16:creationId xmlns:a16="http://schemas.microsoft.com/office/drawing/2014/main" id="{BCE7159A-1777-CCB1-FD82-21E06E7B9D1D}"/>
                </a:ext>
              </a:extLst>
            </p:cNvPr>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3450;p56">
              <a:extLst>
                <a:ext uri="{FF2B5EF4-FFF2-40B4-BE49-F238E27FC236}">
                  <a16:creationId xmlns:a16="http://schemas.microsoft.com/office/drawing/2014/main" id="{2FBAD82E-E5D0-8EA5-D7A8-B0A98719797D}"/>
                </a:ext>
              </a:extLst>
            </p:cNvPr>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3451;p56">
              <a:extLst>
                <a:ext uri="{FF2B5EF4-FFF2-40B4-BE49-F238E27FC236}">
                  <a16:creationId xmlns:a16="http://schemas.microsoft.com/office/drawing/2014/main" id="{CE8ADA43-3276-FB37-6540-0580E0E70F6B}"/>
                </a:ext>
              </a:extLst>
            </p:cNvPr>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3452;p56">
              <a:extLst>
                <a:ext uri="{FF2B5EF4-FFF2-40B4-BE49-F238E27FC236}">
                  <a16:creationId xmlns:a16="http://schemas.microsoft.com/office/drawing/2014/main" id="{CE0F4B22-04B5-2839-CF79-B8929D8ED4D6}"/>
                </a:ext>
              </a:extLst>
            </p:cNvPr>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3453;p56">
              <a:extLst>
                <a:ext uri="{FF2B5EF4-FFF2-40B4-BE49-F238E27FC236}">
                  <a16:creationId xmlns:a16="http://schemas.microsoft.com/office/drawing/2014/main" id="{21A5F3CF-58CD-EB4F-3260-6001E7180A27}"/>
                </a:ext>
              </a:extLst>
            </p:cNvPr>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grpFill/>
            <a:ln>
              <a:solidFill>
                <a:schemeClr val="tx2">
                  <a:lumMod val="2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 name="Table 2">
            <a:extLst>
              <a:ext uri="{FF2B5EF4-FFF2-40B4-BE49-F238E27FC236}">
                <a16:creationId xmlns:a16="http://schemas.microsoft.com/office/drawing/2014/main" id="{23F0283C-F030-DD01-10B0-FD46F20EF841}"/>
              </a:ext>
            </a:extLst>
          </p:cNvPr>
          <p:cNvGraphicFramePr>
            <a:graphicFrameLocks noGrp="1"/>
          </p:cNvGraphicFramePr>
          <p:nvPr>
            <p:extLst>
              <p:ext uri="{D42A27DB-BD31-4B8C-83A1-F6EECF244321}">
                <p14:modId xmlns:p14="http://schemas.microsoft.com/office/powerpoint/2010/main" val="1441449643"/>
              </p:ext>
            </p:extLst>
          </p:nvPr>
        </p:nvGraphicFramePr>
        <p:xfrm>
          <a:off x="2494800" y="699297"/>
          <a:ext cx="4262191" cy="4021614"/>
        </p:xfrm>
        <a:graphic>
          <a:graphicData uri="http://schemas.openxmlformats.org/drawingml/2006/table">
            <a:tbl>
              <a:tblPr firstRow="1" firstCol="1" bandRow="1">
                <a:tableStyleId>{589507D7-2DA0-4C21-950A-44B20FD92BA8}</a:tableStyleId>
              </a:tblPr>
              <a:tblGrid>
                <a:gridCol w="2025870">
                  <a:extLst>
                    <a:ext uri="{9D8B030D-6E8A-4147-A177-3AD203B41FA5}">
                      <a16:colId xmlns:a16="http://schemas.microsoft.com/office/drawing/2014/main" val="4242422837"/>
                    </a:ext>
                  </a:extLst>
                </a:gridCol>
                <a:gridCol w="2236321">
                  <a:extLst>
                    <a:ext uri="{9D8B030D-6E8A-4147-A177-3AD203B41FA5}">
                      <a16:colId xmlns:a16="http://schemas.microsoft.com/office/drawing/2014/main" val="1764952824"/>
                    </a:ext>
                  </a:extLst>
                </a:gridCol>
              </a:tblGrid>
              <a:tr h="739115">
                <a:tc>
                  <a:txBody>
                    <a:bodyPr/>
                    <a:lstStyle/>
                    <a:p>
                      <a:pPr marL="0" marR="0" indent="0">
                        <a:lnSpc>
                          <a:spcPct val="107000"/>
                        </a:lnSpc>
                        <a:spcBef>
                          <a:spcPts val="0"/>
                        </a:spcBef>
                        <a:spcAft>
                          <a:spcPts val="0"/>
                        </a:spcAft>
                      </a:pPr>
                      <a:r>
                        <a:rPr lang="en-IN" sz="700" kern="100">
                          <a:effectLst/>
                        </a:rPr>
                        <a:t>PRODUCT NAME </a:t>
                      </a:r>
                      <a:endParaRPr lang="en-IN" sz="1400" kern="100">
                        <a:effectLst/>
                      </a:endParaRPr>
                    </a:p>
                    <a:p>
                      <a:pPr marL="0" marR="0" indent="0">
                        <a:lnSpc>
                          <a:spcPct val="107000"/>
                        </a:lnSpc>
                        <a:spcBef>
                          <a:spcPts val="0"/>
                        </a:spcBef>
                        <a:spcAft>
                          <a:spcPts val="0"/>
                        </a:spcAft>
                      </a:pPr>
                      <a:r>
                        <a:rPr lang="en-IN" sz="700" kern="100">
                          <a:effectLst/>
                        </a:rPr>
                        <a:t> </a:t>
                      </a:r>
                      <a:endParaRPr lang="en-IN" sz="1400" kern="100">
                        <a:effectLst/>
                      </a:endParaRPr>
                    </a:p>
                    <a:p>
                      <a:pPr marL="0" marR="0" indent="0">
                        <a:lnSpc>
                          <a:spcPct val="107000"/>
                        </a:lnSpc>
                        <a:spcBef>
                          <a:spcPts val="0"/>
                        </a:spcBef>
                        <a:spcAft>
                          <a:spcPts val="0"/>
                        </a:spcAft>
                      </a:pPr>
                      <a:r>
                        <a:rPr lang="en-IN" sz="700" kern="100">
                          <a:effectLst/>
                        </a:rPr>
                        <a:t>RIDE GO </a:t>
                      </a:r>
                      <a:endParaRPr lang="en-IN" sz="1400" b="1" kern="100">
                        <a:solidFill>
                          <a:srgbClr val="000000"/>
                        </a:solidFill>
                        <a:effectLst/>
                        <a:latin typeface="Calibri" panose="020F0502020204030204" pitchFamily="34" charset="0"/>
                        <a:ea typeface="Calibri" panose="020F0502020204030204" pitchFamily="34" charset="0"/>
                      </a:endParaRPr>
                    </a:p>
                  </a:txBody>
                  <a:tcPr marL="38910" marR="58011" marT="1415" marB="0">
                    <a:solidFill>
                      <a:schemeClr val="tx1"/>
                    </a:solidFill>
                  </a:tcPr>
                </a:tc>
                <a:tc>
                  <a:txBody>
                    <a:bodyPr/>
                    <a:lstStyle/>
                    <a:p>
                      <a:pPr marL="0" marR="0" indent="0">
                        <a:lnSpc>
                          <a:spcPct val="107000"/>
                        </a:lnSpc>
                        <a:spcBef>
                          <a:spcPts val="0"/>
                        </a:spcBef>
                        <a:spcAft>
                          <a:spcPts val="0"/>
                        </a:spcAft>
                      </a:pPr>
                      <a:r>
                        <a:rPr lang="en-IN" sz="700" kern="100" dirty="0">
                          <a:effectLst/>
                        </a:rPr>
                        <a:t>SPRINT NUMBER </a:t>
                      </a:r>
                      <a:endParaRPr lang="en-IN" sz="1400" kern="100" dirty="0">
                        <a:effectLst/>
                      </a:endParaRPr>
                    </a:p>
                    <a:p>
                      <a:pPr marL="0" marR="0" indent="0">
                        <a:lnSpc>
                          <a:spcPct val="107000"/>
                        </a:lnSpc>
                        <a:spcBef>
                          <a:spcPts val="0"/>
                        </a:spcBef>
                        <a:spcAft>
                          <a:spcPts val="0"/>
                        </a:spcAft>
                      </a:pPr>
                      <a:r>
                        <a:rPr lang="en-IN" sz="700" kern="100" dirty="0">
                          <a:effectLst/>
                        </a:rPr>
                        <a:t> </a:t>
                      </a:r>
                      <a:endParaRPr lang="en-IN" sz="1400" kern="100" dirty="0">
                        <a:effectLst/>
                      </a:endParaRPr>
                    </a:p>
                    <a:p>
                      <a:pPr marL="0" marR="0" indent="0">
                        <a:lnSpc>
                          <a:spcPct val="107000"/>
                        </a:lnSpc>
                        <a:spcBef>
                          <a:spcPts val="0"/>
                        </a:spcBef>
                        <a:spcAft>
                          <a:spcPts val="0"/>
                        </a:spcAft>
                      </a:pPr>
                      <a:r>
                        <a:rPr lang="en-IN" sz="700" kern="100" dirty="0">
                          <a:effectLst/>
                        </a:rPr>
                        <a:t>4 </a:t>
                      </a:r>
                      <a:endParaRPr lang="en-IN" sz="1400" b="1" kern="100" dirty="0">
                        <a:solidFill>
                          <a:srgbClr val="000000"/>
                        </a:solidFill>
                        <a:effectLst/>
                        <a:latin typeface="Calibri" panose="020F0502020204030204" pitchFamily="34" charset="0"/>
                        <a:ea typeface="Calibri" panose="020F0502020204030204" pitchFamily="34" charset="0"/>
                      </a:endParaRPr>
                    </a:p>
                  </a:txBody>
                  <a:tcPr marL="38910" marR="58011" marT="1415" marB="0">
                    <a:solidFill>
                      <a:schemeClr val="tx1"/>
                    </a:solidFill>
                  </a:tcPr>
                </a:tc>
                <a:extLst>
                  <a:ext uri="{0D108BD9-81ED-4DB2-BD59-A6C34878D82A}">
                    <a16:rowId xmlns:a16="http://schemas.microsoft.com/office/drawing/2014/main" val="8580804"/>
                  </a:ext>
                </a:extLst>
              </a:tr>
              <a:tr h="933158">
                <a:tc gridSpan="2">
                  <a:txBody>
                    <a:bodyPr/>
                    <a:lstStyle/>
                    <a:p>
                      <a:pPr marL="0" marR="0" indent="0">
                        <a:lnSpc>
                          <a:spcPct val="107000"/>
                        </a:lnSpc>
                        <a:spcBef>
                          <a:spcPts val="0"/>
                        </a:spcBef>
                        <a:spcAft>
                          <a:spcPts val="0"/>
                        </a:spcAft>
                      </a:pPr>
                      <a:r>
                        <a:rPr lang="en-IN" sz="700" kern="100">
                          <a:effectLst/>
                        </a:rPr>
                        <a:t>GOAL </a:t>
                      </a:r>
                      <a:endParaRPr lang="en-IN" sz="1400" kern="100">
                        <a:effectLst/>
                      </a:endParaRPr>
                    </a:p>
                    <a:p>
                      <a:pPr marL="0" marR="0" indent="0">
                        <a:lnSpc>
                          <a:spcPct val="107000"/>
                        </a:lnSpc>
                        <a:spcBef>
                          <a:spcPts val="0"/>
                        </a:spcBef>
                        <a:spcAft>
                          <a:spcPts val="0"/>
                        </a:spcAft>
                      </a:pPr>
                      <a:r>
                        <a:rPr lang="en-IN" sz="700" kern="100">
                          <a:effectLst/>
                        </a:rPr>
                        <a:t> </a:t>
                      </a:r>
                      <a:endParaRPr lang="en-IN" sz="1400" kern="100">
                        <a:effectLst/>
                      </a:endParaRPr>
                    </a:p>
                    <a:p>
                      <a:pPr marL="0" marR="0" indent="0">
                        <a:lnSpc>
                          <a:spcPct val="107000"/>
                        </a:lnSpc>
                        <a:spcBef>
                          <a:spcPts val="0"/>
                        </a:spcBef>
                        <a:spcAft>
                          <a:spcPts val="0"/>
                        </a:spcAft>
                      </a:pPr>
                      <a:r>
                        <a:rPr lang="en-IN" sz="700" kern="100">
                          <a:effectLst/>
                        </a:rPr>
                        <a:t>To expand the app's features and reach a wider audience. </a:t>
                      </a:r>
                      <a:endParaRPr lang="en-IN" sz="1400" b="1" kern="100">
                        <a:solidFill>
                          <a:srgbClr val="000000"/>
                        </a:solidFill>
                        <a:effectLst/>
                        <a:latin typeface="Calibri" panose="020F0502020204030204" pitchFamily="34" charset="0"/>
                        <a:ea typeface="Calibri" panose="020F0502020204030204" pitchFamily="34" charset="0"/>
                      </a:endParaRPr>
                    </a:p>
                  </a:txBody>
                  <a:tcPr marL="38910" marR="58011" marT="1415" marB="0">
                    <a:solidFill>
                      <a:schemeClr val="tx1"/>
                    </a:solidFill>
                  </a:tcPr>
                </a:tc>
                <a:tc hMerge="1">
                  <a:txBody>
                    <a:bodyPr/>
                    <a:lstStyle/>
                    <a:p>
                      <a:endParaRPr lang="en-IN"/>
                    </a:p>
                  </a:txBody>
                  <a:tcPr/>
                </a:tc>
                <a:extLst>
                  <a:ext uri="{0D108BD9-81ED-4DB2-BD59-A6C34878D82A}">
                    <a16:rowId xmlns:a16="http://schemas.microsoft.com/office/drawing/2014/main" val="2900546546"/>
                  </a:ext>
                </a:extLst>
              </a:tr>
              <a:tr h="2349341">
                <a:tc gridSpan="2">
                  <a:txBody>
                    <a:bodyPr/>
                    <a:lstStyle/>
                    <a:p>
                      <a:pPr marL="0" marR="0" indent="0">
                        <a:lnSpc>
                          <a:spcPct val="107000"/>
                        </a:lnSpc>
                        <a:spcBef>
                          <a:spcPts val="0"/>
                        </a:spcBef>
                        <a:spcAft>
                          <a:spcPts val="0"/>
                        </a:spcAft>
                      </a:pPr>
                      <a:r>
                        <a:rPr lang="en-IN" sz="700" kern="100" dirty="0">
                          <a:effectLst/>
                        </a:rPr>
                        <a:t>USER STORIES </a:t>
                      </a:r>
                      <a:endParaRPr lang="en-IN" sz="1400" kern="100" dirty="0">
                        <a:effectLst/>
                      </a:endParaRPr>
                    </a:p>
                    <a:p>
                      <a:pPr marL="0" marR="0" indent="0">
                        <a:lnSpc>
                          <a:spcPct val="107000"/>
                        </a:lnSpc>
                        <a:spcBef>
                          <a:spcPts val="0"/>
                        </a:spcBef>
                        <a:spcAft>
                          <a:spcPts val="0"/>
                        </a:spcAft>
                      </a:pPr>
                      <a:r>
                        <a:rPr lang="en-IN" sz="700" kern="100" dirty="0">
                          <a:effectLst/>
                        </a:rPr>
                        <a:t> </a:t>
                      </a:r>
                      <a:endParaRPr lang="en-IN" sz="1400" kern="100" dirty="0">
                        <a:effectLst/>
                      </a:endParaRPr>
                    </a:p>
                    <a:p>
                      <a:pPr marL="342900" marR="0" lvl="0" indent="-342900" fontAlgn="base">
                        <a:lnSpc>
                          <a:spcPct val="100000"/>
                        </a:lnSpc>
                        <a:spcBef>
                          <a:spcPts val="0"/>
                        </a:spcBef>
                        <a:spcAft>
                          <a:spcPts val="0"/>
                        </a:spcAft>
                        <a:buClr>
                          <a:srgbClr val="000000"/>
                        </a:buClr>
                        <a:buSzPts val="1200"/>
                        <a:buFont typeface="Arial" panose="020B0604020202020204" pitchFamily="34" charset="0"/>
                        <a:buChar char="•"/>
                      </a:pPr>
                      <a:r>
                        <a:rPr lang="en-IN" sz="700" u="none" strike="noStrike" kern="100" dirty="0">
                          <a:effectLst/>
                          <a:uFill>
                            <a:solidFill>
                              <a:srgbClr val="000000"/>
                            </a:solidFill>
                          </a:uFill>
                        </a:rPr>
                        <a:t>Offer promotions: As a user, I want to receive promotional offers and discounts on ride bookings, so I can save money on my travels. </a:t>
                      </a:r>
                      <a:endParaRPr lang="en-IN" sz="1400" u="none" strike="noStrike" kern="100" dirty="0">
                        <a:effectLst/>
                        <a:uFill>
                          <a:solidFill>
                            <a:srgbClr val="000000"/>
                          </a:solidFill>
                        </a:uFill>
                      </a:endParaRPr>
                    </a:p>
                    <a:p>
                      <a:pPr marL="457835" marR="0" indent="0">
                        <a:lnSpc>
                          <a:spcPct val="107000"/>
                        </a:lnSpc>
                        <a:spcBef>
                          <a:spcPts val="0"/>
                        </a:spcBef>
                        <a:spcAft>
                          <a:spcPts val="0"/>
                        </a:spcAft>
                      </a:pPr>
                      <a:r>
                        <a:rPr lang="en-IN" sz="700" kern="100" dirty="0">
                          <a:effectLst/>
                        </a:rPr>
                        <a:t> </a:t>
                      </a:r>
                      <a:endParaRPr lang="en-IN" sz="1400" kern="100" dirty="0">
                        <a:effectLst/>
                      </a:endParaRPr>
                    </a:p>
                    <a:p>
                      <a:pPr marL="342900" marR="0" lvl="0" indent="-342900" fontAlgn="base">
                        <a:lnSpc>
                          <a:spcPct val="107000"/>
                        </a:lnSpc>
                        <a:spcBef>
                          <a:spcPts val="0"/>
                        </a:spcBef>
                        <a:spcAft>
                          <a:spcPts val="10"/>
                        </a:spcAft>
                        <a:buClr>
                          <a:srgbClr val="000000"/>
                        </a:buClr>
                        <a:buSzPts val="1200"/>
                        <a:buFont typeface="Arial" panose="020B0604020202020204" pitchFamily="34" charset="0"/>
                        <a:buChar char="•"/>
                      </a:pPr>
                      <a:r>
                        <a:rPr lang="en-IN" sz="700" u="none" strike="noStrike" kern="100" dirty="0">
                          <a:effectLst/>
                          <a:uFill>
                            <a:solidFill>
                              <a:srgbClr val="000000"/>
                            </a:solidFill>
                          </a:uFill>
                        </a:rPr>
                        <a:t>Integrate with social media: As a user, I want to be able to share my ride details and experiences on social media platforms, so I can stay connected with friends and family. </a:t>
                      </a:r>
                      <a:endParaRPr lang="en-IN" sz="1400" u="none" strike="noStrike" kern="100" dirty="0">
                        <a:effectLst/>
                        <a:uFill>
                          <a:solidFill>
                            <a:srgbClr val="000000"/>
                          </a:solidFill>
                        </a:uFill>
                      </a:endParaRPr>
                    </a:p>
                    <a:p>
                      <a:pPr marL="457835" marR="0" indent="0">
                        <a:lnSpc>
                          <a:spcPct val="107000"/>
                        </a:lnSpc>
                        <a:spcBef>
                          <a:spcPts val="0"/>
                        </a:spcBef>
                        <a:spcAft>
                          <a:spcPts val="0"/>
                        </a:spcAft>
                      </a:pPr>
                      <a:r>
                        <a:rPr lang="en-IN" sz="700" kern="100" dirty="0">
                          <a:effectLst/>
                        </a:rPr>
                        <a:t> </a:t>
                      </a:r>
                      <a:endParaRPr lang="en-IN" sz="1400" kern="100" dirty="0">
                        <a:effectLst/>
                      </a:endParaRPr>
                    </a:p>
                    <a:p>
                      <a:pPr marL="342900" marR="0" lvl="0" indent="-342900" fontAlgn="base">
                        <a:lnSpc>
                          <a:spcPct val="99000"/>
                        </a:lnSpc>
                        <a:spcBef>
                          <a:spcPts val="0"/>
                        </a:spcBef>
                        <a:spcAft>
                          <a:spcPts val="25"/>
                        </a:spcAft>
                        <a:buClr>
                          <a:srgbClr val="000000"/>
                        </a:buClr>
                        <a:buSzPts val="1200"/>
                        <a:buFont typeface="Arial" panose="020B0604020202020204" pitchFamily="34" charset="0"/>
                        <a:buChar char="•"/>
                      </a:pPr>
                      <a:r>
                        <a:rPr lang="en-IN" sz="700" u="none" strike="noStrike" kern="100" dirty="0">
                          <a:effectLst/>
                          <a:uFill>
                            <a:solidFill>
                              <a:srgbClr val="000000"/>
                            </a:solidFill>
                          </a:uFill>
                        </a:rPr>
                        <a:t>Expand to new locations: As a user, I want the app to be available in more cities and countries, so I can use it wherever I travel. </a:t>
                      </a:r>
                      <a:endParaRPr lang="en-IN" sz="1400" u="none" strike="noStrike" kern="100" dirty="0">
                        <a:effectLst/>
                        <a:uFill>
                          <a:solidFill>
                            <a:srgbClr val="000000"/>
                          </a:solidFill>
                        </a:uFill>
                      </a:endParaRPr>
                    </a:p>
                    <a:p>
                      <a:pPr marL="0" marR="0" indent="0">
                        <a:lnSpc>
                          <a:spcPct val="107000"/>
                        </a:lnSpc>
                        <a:spcBef>
                          <a:spcPts val="0"/>
                        </a:spcBef>
                        <a:spcAft>
                          <a:spcPts val="0"/>
                        </a:spcAft>
                      </a:pPr>
                      <a:r>
                        <a:rPr lang="en-IN" sz="1400" kern="100" dirty="0">
                          <a:effectLst/>
                        </a:rPr>
                        <a:t> </a:t>
                      </a:r>
                    </a:p>
                    <a:p>
                      <a:pPr marL="342900" marR="0" lvl="0" indent="-342900" fontAlgn="base">
                        <a:lnSpc>
                          <a:spcPct val="107000"/>
                        </a:lnSpc>
                        <a:spcBef>
                          <a:spcPts val="0"/>
                        </a:spcBef>
                        <a:spcAft>
                          <a:spcPts val="10"/>
                        </a:spcAft>
                        <a:buClr>
                          <a:srgbClr val="000000"/>
                        </a:buClr>
                        <a:buSzPts val="1200"/>
                        <a:buFont typeface="Arial" panose="020B0604020202020204" pitchFamily="34" charset="0"/>
                        <a:buChar char="•"/>
                      </a:pPr>
                      <a:r>
                        <a:rPr lang="en-IN" sz="700" u="none" strike="noStrike" kern="100" dirty="0">
                          <a:effectLst/>
                          <a:uFill>
                            <a:solidFill>
                              <a:srgbClr val="000000"/>
                            </a:solidFill>
                          </a:uFill>
                        </a:rPr>
                        <a:t>Improve accessibility: As a user, I want the app to be accessible to everyone, including those with disabilities, with features like screen readers and voice commands. </a:t>
                      </a:r>
                      <a:endParaRPr lang="en-IN" sz="1400" b="1" u="none" strike="noStrike" kern="100"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txBody>
                  <a:tcPr marL="38910" marR="58011" marT="1415" marB="0">
                    <a:solidFill>
                      <a:schemeClr val="tx1"/>
                    </a:solidFill>
                  </a:tcPr>
                </a:tc>
                <a:tc hMerge="1">
                  <a:txBody>
                    <a:bodyPr/>
                    <a:lstStyle/>
                    <a:p>
                      <a:endParaRPr lang="en-IN"/>
                    </a:p>
                  </a:txBody>
                  <a:tcPr/>
                </a:tc>
                <a:extLst>
                  <a:ext uri="{0D108BD9-81ED-4DB2-BD59-A6C34878D82A}">
                    <a16:rowId xmlns:a16="http://schemas.microsoft.com/office/drawing/2014/main" val="2633343975"/>
                  </a:ext>
                </a:extLst>
              </a:tr>
            </a:tbl>
          </a:graphicData>
        </a:graphic>
      </p:graphicFrame>
    </p:spTree>
    <p:extLst>
      <p:ext uri="{BB962C8B-B14F-4D97-AF65-F5344CB8AC3E}">
        <p14:creationId xmlns:p14="http://schemas.microsoft.com/office/powerpoint/2010/main" val="24024055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up of several blue triangles&#10;&#10;Description automatically generated">
            <a:extLst>
              <a:ext uri="{FF2B5EF4-FFF2-40B4-BE49-F238E27FC236}">
                <a16:creationId xmlns:a16="http://schemas.microsoft.com/office/drawing/2014/main" id="{0C5C0CCC-DECC-472D-A8B6-C9D0615C7FE2}"/>
              </a:ext>
            </a:extLst>
          </p:cNvPr>
          <p:cNvPicPr>
            <a:picLocks noChangeAspect="1"/>
          </p:cNvPicPr>
          <p:nvPr/>
        </p:nvPicPr>
        <p:blipFill>
          <a:blip r:embed="rId2"/>
          <a:stretch>
            <a:fillRect/>
          </a:stretch>
        </p:blipFill>
        <p:spPr>
          <a:xfrm>
            <a:off x="714375" y="481454"/>
            <a:ext cx="7715250" cy="4371975"/>
          </a:xfrm>
          <a:prstGeom prst="rect">
            <a:avLst/>
          </a:prstGeom>
        </p:spPr>
      </p:pic>
    </p:spTree>
    <p:extLst>
      <p:ext uri="{BB962C8B-B14F-4D97-AF65-F5344CB8AC3E}">
        <p14:creationId xmlns:p14="http://schemas.microsoft.com/office/powerpoint/2010/main" val="10471235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up of a graph&#10;&#10;Description automatically generated">
            <a:extLst>
              <a:ext uri="{FF2B5EF4-FFF2-40B4-BE49-F238E27FC236}">
                <a16:creationId xmlns:a16="http://schemas.microsoft.com/office/drawing/2014/main" id="{EEE2B71E-115E-592D-966E-406261640659}"/>
              </a:ext>
            </a:extLst>
          </p:cNvPr>
          <p:cNvPicPr>
            <a:picLocks noChangeAspect="1"/>
          </p:cNvPicPr>
          <p:nvPr/>
        </p:nvPicPr>
        <p:blipFill>
          <a:blip r:embed="rId2"/>
          <a:stretch>
            <a:fillRect/>
          </a:stretch>
        </p:blipFill>
        <p:spPr>
          <a:xfrm>
            <a:off x="762000" y="283978"/>
            <a:ext cx="7620000" cy="4267200"/>
          </a:xfrm>
          <a:prstGeom prst="rect">
            <a:avLst/>
          </a:prstGeom>
        </p:spPr>
      </p:pic>
    </p:spTree>
    <p:extLst>
      <p:ext uri="{BB962C8B-B14F-4D97-AF65-F5344CB8AC3E}">
        <p14:creationId xmlns:p14="http://schemas.microsoft.com/office/powerpoint/2010/main" val="27565206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6707A-8BFD-EC31-95EF-EE668A292121}"/>
              </a:ext>
            </a:extLst>
          </p:cNvPr>
          <p:cNvSpPr>
            <a:spLocks noGrp="1"/>
          </p:cNvSpPr>
          <p:nvPr>
            <p:ph type="title"/>
          </p:nvPr>
        </p:nvSpPr>
        <p:spPr>
          <a:xfrm>
            <a:off x="680357" y="1570475"/>
            <a:ext cx="8137071" cy="736800"/>
          </a:xfrm>
        </p:spPr>
        <p:txBody>
          <a:bodyPr/>
          <a:lstStyle/>
          <a:p>
            <a:r>
              <a:rPr lang="en-US" dirty="0"/>
              <a:t>Minimum Viable Product</a:t>
            </a:r>
          </a:p>
        </p:txBody>
      </p:sp>
      <p:sp>
        <p:nvSpPr>
          <p:cNvPr id="3" name="Title 2">
            <a:extLst>
              <a:ext uri="{FF2B5EF4-FFF2-40B4-BE49-F238E27FC236}">
                <a16:creationId xmlns:a16="http://schemas.microsoft.com/office/drawing/2014/main" id="{7928C43B-C96F-B8F3-1DB3-476E8AECF60E}"/>
              </a:ext>
            </a:extLst>
          </p:cNvPr>
          <p:cNvSpPr>
            <a:spLocks noGrp="1"/>
          </p:cNvSpPr>
          <p:nvPr>
            <p:ph type="title" idx="2"/>
          </p:nvPr>
        </p:nvSpPr>
        <p:spPr/>
        <p:txBody>
          <a:bodyPr/>
          <a:lstStyle/>
          <a:p>
            <a:r>
              <a:rPr lang="en-US" dirty="0"/>
              <a:t>05</a:t>
            </a:r>
          </a:p>
        </p:txBody>
      </p:sp>
      <p:pic>
        <p:nvPicPr>
          <p:cNvPr id="4" name="Google Shape;369;p32">
            <a:extLst>
              <a:ext uri="{FF2B5EF4-FFF2-40B4-BE49-F238E27FC236}">
                <a16:creationId xmlns:a16="http://schemas.microsoft.com/office/drawing/2014/main" id="{2AC280FD-D072-583E-AAB7-BC59FC4D720C}"/>
              </a:ext>
            </a:extLst>
          </p:cNvPr>
          <p:cNvPicPr preferRelativeResize="0"/>
          <p:nvPr/>
        </p:nvPicPr>
        <p:blipFill rotWithShape="1">
          <a:blip r:embed="rId2">
            <a:alphaModFix/>
          </a:blip>
          <a:srcRect t="-93" b="28285"/>
          <a:stretch/>
        </p:blipFill>
        <p:spPr>
          <a:xfrm>
            <a:off x="5189850" y="2622726"/>
            <a:ext cx="3393157" cy="2520774"/>
          </a:xfrm>
          <a:prstGeom prst="rect">
            <a:avLst/>
          </a:prstGeom>
          <a:noFill/>
          <a:ln>
            <a:noFill/>
          </a:ln>
        </p:spPr>
      </p:pic>
    </p:spTree>
    <p:extLst>
      <p:ext uri="{BB962C8B-B14F-4D97-AF65-F5344CB8AC3E}">
        <p14:creationId xmlns:p14="http://schemas.microsoft.com/office/powerpoint/2010/main" val="26015903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C5002EC-749D-D170-1241-FA8818C275C4}"/>
              </a:ext>
            </a:extLst>
          </p:cNvPr>
          <p:cNvSpPr>
            <a:spLocks noGrp="1"/>
          </p:cNvSpPr>
          <p:nvPr>
            <p:ph type="subTitle" idx="1"/>
          </p:nvPr>
        </p:nvSpPr>
        <p:spPr>
          <a:xfrm>
            <a:off x="577281" y="3084293"/>
            <a:ext cx="7124599" cy="1657827"/>
          </a:xfrm>
        </p:spPr>
        <p:txBody>
          <a:bodyPr/>
          <a:lstStyle/>
          <a:p>
            <a:r>
              <a:rPr lang="en-US" sz="1600" dirty="0"/>
              <a:t>Those who drive daily and want to earn some extra money.</a:t>
            </a:r>
          </a:p>
          <a:p>
            <a:pPr>
              <a:buFont typeface="Arial" panose="020B0604020202020204" pitchFamily="34" charset="0"/>
              <a:buChar char="•"/>
            </a:pPr>
            <a:r>
              <a:rPr lang="en-US" sz="1600" dirty="0"/>
              <a:t>Log IN with specific features and functionality.</a:t>
            </a:r>
          </a:p>
          <a:p>
            <a:pPr>
              <a:buFont typeface="Arial" panose="020B0604020202020204" pitchFamily="34" charset="0"/>
              <a:buChar char="•"/>
            </a:pPr>
            <a:r>
              <a:rPr lang="en-US" sz="1600" dirty="0"/>
              <a:t>Route optimization and transparent communication with passenger.</a:t>
            </a:r>
          </a:p>
          <a:p>
            <a:pPr>
              <a:buFont typeface="Arial" panose="020B0604020202020204" pitchFamily="34" charset="0"/>
              <a:buChar char="•"/>
            </a:pPr>
            <a:r>
              <a:rPr lang="en-US" sz="1600" dirty="0"/>
              <a:t>Minimum requirements for the vehicle &amp; ID verification.</a:t>
            </a:r>
          </a:p>
          <a:p>
            <a:pPr>
              <a:buFont typeface="Arial" panose="020B0604020202020204" pitchFamily="34" charset="0"/>
              <a:buChar char="•"/>
            </a:pPr>
            <a:r>
              <a:rPr lang="en-US" sz="1600" dirty="0">
                <a:sym typeface="Arial"/>
              </a:rPr>
              <a:t>Payment gateways.</a:t>
            </a:r>
          </a:p>
          <a:p>
            <a:pPr>
              <a:buFont typeface="Arial" panose="020B0604020202020204" pitchFamily="34" charset="0"/>
              <a:buChar char="•"/>
            </a:pPr>
            <a:r>
              <a:rPr lang="en-US" sz="1600" dirty="0">
                <a:sym typeface="Arial"/>
              </a:rPr>
              <a:t>Available</a:t>
            </a:r>
            <a:r>
              <a:rPr lang="en-US" sz="1600" dirty="0"/>
              <a:t> passengers nearby.</a:t>
            </a:r>
            <a:endParaRPr lang="en-US" sz="1600" dirty="0">
              <a:sym typeface="Arial"/>
            </a:endParaRPr>
          </a:p>
          <a:p>
            <a:pPr>
              <a:buFont typeface="Arial" panose="020B0604020202020204" pitchFamily="34" charset="0"/>
              <a:buChar char="•"/>
            </a:pPr>
            <a:endParaRPr lang="en-US" sz="1600" dirty="0"/>
          </a:p>
          <a:p>
            <a:pPr>
              <a:buFont typeface="Arial" panose="020B0604020202020204" pitchFamily="34" charset="0"/>
              <a:buChar char="•"/>
            </a:pPr>
            <a:endParaRPr lang="en-US" sz="1600" dirty="0"/>
          </a:p>
          <a:p>
            <a:pPr>
              <a:buFont typeface="Arial" panose="020B0604020202020204" pitchFamily="34" charset="0"/>
              <a:buChar char="•"/>
            </a:pPr>
            <a:endParaRPr lang="en-US" sz="1600" dirty="0"/>
          </a:p>
          <a:p>
            <a:endParaRPr lang="en-US" sz="1600" dirty="0"/>
          </a:p>
        </p:txBody>
      </p:sp>
      <p:sp>
        <p:nvSpPr>
          <p:cNvPr id="4" name="Subtitle 3">
            <a:extLst>
              <a:ext uri="{FF2B5EF4-FFF2-40B4-BE49-F238E27FC236}">
                <a16:creationId xmlns:a16="http://schemas.microsoft.com/office/drawing/2014/main" id="{35B0DAEB-BF84-FD6B-0E6E-9912408A0618}"/>
              </a:ext>
            </a:extLst>
          </p:cNvPr>
          <p:cNvSpPr>
            <a:spLocks noGrp="1"/>
          </p:cNvSpPr>
          <p:nvPr>
            <p:ph type="subTitle" idx="2"/>
          </p:nvPr>
        </p:nvSpPr>
        <p:spPr>
          <a:xfrm>
            <a:off x="355178" y="1264305"/>
            <a:ext cx="8491973" cy="1381240"/>
          </a:xfrm>
        </p:spPr>
        <p:txBody>
          <a:bodyPr/>
          <a:lstStyle/>
          <a:p>
            <a:r>
              <a:rPr lang="en-US" sz="1600" dirty="0">
                <a:sym typeface="Arial"/>
              </a:rPr>
              <a:t>Those looking for a cost-effective and convenient way to travel within the city.</a:t>
            </a:r>
          </a:p>
          <a:p>
            <a:pPr marL="438150" indent="-285750">
              <a:buFont typeface="Arial" panose="020B0604020202020204" pitchFamily="34" charset="0"/>
              <a:buChar char="•"/>
            </a:pPr>
            <a:r>
              <a:rPr lang="en-US" sz="1600" dirty="0">
                <a:sym typeface="Arial"/>
              </a:rPr>
              <a:t>Log IN option on multipl</a:t>
            </a:r>
            <a:r>
              <a:rPr lang="en-US" sz="1600" dirty="0"/>
              <a:t>e platform.</a:t>
            </a:r>
          </a:p>
          <a:p>
            <a:pPr marL="438150" indent="-285750">
              <a:buFont typeface="Arial" panose="020B0604020202020204" pitchFamily="34" charset="0"/>
              <a:buChar char="•"/>
            </a:pPr>
            <a:r>
              <a:rPr lang="en-US" sz="1600" dirty="0">
                <a:sym typeface="Arial"/>
              </a:rPr>
              <a:t>S</a:t>
            </a:r>
            <a:r>
              <a:rPr lang="en-US" sz="1600" dirty="0"/>
              <a:t>earch for a Ride.</a:t>
            </a:r>
          </a:p>
          <a:p>
            <a:pPr marL="438150" indent="-285750">
              <a:buFont typeface="Arial" panose="020B0604020202020204" pitchFamily="34" charset="0"/>
              <a:buChar char="•"/>
            </a:pPr>
            <a:r>
              <a:rPr lang="en-US" sz="1600" dirty="0">
                <a:sym typeface="Arial"/>
              </a:rPr>
              <a:t>Payment gateways.</a:t>
            </a:r>
          </a:p>
          <a:p>
            <a:pPr marL="438150" indent="-285750">
              <a:buFont typeface="Arial" panose="020B0604020202020204" pitchFamily="34" charset="0"/>
              <a:buChar char="•"/>
            </a:pPr>
            <a:r>
              <a:rPr lang="en-US" sz="1600" dirty="0">
                <a:sym typeface="Arial"/>
              </a:rPr>
              <a:t>In app communication.</a:t>
            </a:r>
          </a:p>
        </p:txBody>
      </p:sp>
      <p:sp>
        <p:nvSpPr>
          <p:cNvPr id="7" name="Subtitle 6">
            <a:extLst>
              <a:ext uri="{FF2B5EF4-FFF2-40B4-BE49-F238E27FC236}">
                <a16:creationId xmlns:a16="http://schemas.microsoft.com/office/drawing/2014/main" id="{CD42B3A2-F7F9-1F06-73E0-90AEE92F746D}"/>
              </a:ext>
            </a:extLst>
          </p:cNvPr>
          <p:cNvSpPr>
            <a:spLocks noGrp="1"/>
          </p:cNvSpPr>
          <p:nvPr>
            <p:ph type="subTitle" idx="5"/>
          </p:nvPr>
        </p:nvSpPr>
        <p:spPr>
          <a:xfrm>
            <a:off x="799384" y="2791795"/>
            <a:ext cx="3065383" cy="292499"/>
          </a:xfrm>
        </p:spPr>
        <p:txBody>
          <a:bodyPr/>
          <a:lstStyle/>
          <a:p>
            <a:r>
              <a:rPr lang="en-US" sz="1200" dirty="0">
                <a:sym typeface="Arial"/>
              </a:rPr>
              <a:t>The Everyday Rid</a:t>
            </a:r>
            <a:r>
              <a:rPr lang="en-US" sz="1200" dirty="0"/>
              <a:t>er</a:t>
            </a:r>
            <a:r>
              <a:rPr lang="en-US" sz="1200" dirty="0">
                <a:sym typeface="Arial"/>
              </a:rPr>
              <a:t>:</a:t>
            </a:r>
            <a:endParaRPr lang="en-US" sz="1200" dirty="0"/>
          </a:p>
        </p:txBody>
      </p:sp>
      <p:sp>
        <p:nvSpPr>
          <p:cNvPr id="8" name="Subtitle 7">
            <a:extLst>
              <a:ext uri="{FF2B5EF4-FFF2-40B4-BE49-F238E27FC236}">
                <a16:creationId xmlns:a16="http://schemas.microsoft.com/office/drawing/2014/main" id="{35A9B8D5-B781-CCA4-2FBA-A39574AF3588}"/>
              </a:ext>
            </a:extLst>
          </p:cNvPr>
          <p:cNvSpPr>
            <a:spLocks noGrp="1"/>
          </p:cNvSpPr>
          <p:nvPr>
            <p:ph type="subTitle" idx="6"/>
          </p:nvPr>
        </p:nvSpPr>
        <p:spPr>
          <a:xfrm>
            <a:off x="577281" y="971805"/>
            <a:ext cx="3065383" cy="292500"/>
          </a:xfrm>
        </p:spPr>
        <p:txBody>
          <a:bodyPr/>
          <a:lstStyle/>
          <a:p>
            <a:r>
              <a:rPr lang="en-US" sz="1200" dirty="0">
                <a:sym typeface="Arial"/>
              </a:rPr>
              <a:t>The Everyday Commuter:</a:t>
            </a:r>
            <a:endParaRPr lang="en-US" sz="1200" dirty="0"/>
          </a:p>
        </p:txBody>
      </p:sp>
      <p:sp>
        <p:nvSpPr>
          <p:cNvPr id="12" name="TextBox 11">
            <a:extLst>
              <a:ext uri="{FF2B5EF4-FFF2-40B4-BE49-F238E27FC236}">
                <a16:creationId xmlns:a16="http://schemas.microsoft.com/office/drawing/2014/main" id="{5EBEEEA1-41A9-B33C-8A25-B861089647A4}"/>
              </a:ext>
            </a:extLst>
          </p:cNvPr>
          <p:cNvSpPr txBox="1"/>
          <p:nvPr/>
        </p:nvSpPr>
        <p:spPr>
          <a:xfrm>
            <a:off x="1032961" y="117670"/>
            <a:ext cx="6967911" cy="707886"/>
          </a:xfrm>
          <a:prstGeom prst="rect">
            <a:avLst/>
          </a:prstGeom>
          <a:noFill/>
        </p:spPr>
        <p:txBody>
          <a:bodyPr wrap="square">
            <a:spAutoFit/>
          </a:bodyPr>
          <a:lstStyle/>
          <a:p>
            <a:pPr algn="l"/>
            <a:r>
              <a:rPr lang="en-US" sz="2000" b="0" i="0" dirty="0">
                <a:solidFill>
                  <a:srgbClr val="D9D9E3"/>
                </a:solidFill>
                <a:effectLst/>
                <a:latin typeface="Söhne"/>
              </a:rPr>
              <a:t>Our Minimum Viable Product (MVP) is focused on fulfilling the core needs of our two main users:</a:t>
            </a:r>
          </a:p>
        </p:txBody>
      </p:sp>
    </p:spTree>
    <p:extLst>
      <p:ext uri="{BB962C8B-B14F-4D97-AF65-F5344CB8AC3E}">
        <p14:creationId xmlns:p14="http://schemas.microsoft.com/office/powerpoint/2010/main" val="9144069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a:extLst>
              <a:ext uri="{FF2B5EF4-FFF2-40B4-BE49-F238E27FC236}">
                <a16:creationId xmlns:a16="http://schemas.microsoft.com/office/drawing/2014/main" id="{F4BA5E3F-F3C1-A011-E740-71334EA78A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8956" y="1456205"/>
            <a:ext cx="5340202" cy="281588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809E373-9B29-5F9D-BF2F-C7CB6A8BE5E0}"/>
              </a:ext>
            </a:extLst>
          </p:cNvPr>
          <p:cNvSpPr txBox="1"/>
          <p:nvPr/>
        </p:nvSpPr>
        <p:spPr>
          <a:xfrm>
            <a:off x="948956" y="386974"/>
            <a:ext cx="5592726" cy="1015663"/>
          </a:xfrm>
          <a:prstGeom prst="rect">
            <a:avLst/>
          </a:prstGeom>
          <a:noFill/>
        </p:spPr>
        <p:txBody>
          <a:bodyPr wrap="square">
            <a:spAutoFit/>
          </a:bodyPr>
          <a:lstStyle/>
          <a:p>
            <a:r>
              <a:rPr lang="en-US" sz="1800" b="1" i="0" dirty="0">
                <a:solidFill>
                  <a:schemeClr val="tx2"/>
                </a:solidFill>
                <a:effectLst/>
                <a:latin typeface="UberMoveText"/>
              </a:rPr>
              <a:t>Work Flow:</a:t>
            </a:r>
          </a:p>
          <a:p>
            <a:endParaRPr lang="en-US" b="0" i="0" dirty="0">
              <a:solidFill>
                <a:schemeClr val="tx2"/>
              </a:solidFill>
              <a:effectLst/>
              <a:latin typeface="UberMoveText"/>
            </a:endParaRPr>
          </a:p>
          <a:p>
            <a:r>
              <a:rPr lang="en-US" b="0" i="0" dirty="0">
                <a:solidFill>
                  <a:schemeClr val="tx2"/>
                </a:solidFill>
                <a:effectLst/>
                <a:latin typeface="UberMoveText"/>
              </a:rPr>
              <a:t>The picture below shows the high-level flow of data from mobile apps and services to our data warehouse and the ultimate consumption surfaces. </a:t>
            </a:r>
            <a:endParaRPr lang="en-US" dirty="0">
              <a:solidFill>
                <a:schemeClr val="tx2"/>
              </a:solidFill>
            </a:endParaRPr>
          </a:p>
        </p:txBody>
      </p:sp>
      <p:sp>
        <p:nvSpPr>
          <p:cNvPr id="2" name="TextBox 1">
            <a:extLst>
              <a:ext uri="{FF2B5EF4-FFF2-40B4-BE49-F238E27FC236}">
                <a16:creationId xmlns:a16="http://schemas.microsoft.com/office/drawing/2014/main" id="{4E03A7FC-7CE1-53FF-9F19-F2878763E43F}"/>
              </a:ext>
            </a:extLst>
          </p:cNvPr>
          <p:cNvSpPr txBox="1"/>
          <p:nvPr/>
        </p:nvSpPr>
        <p:spPr>
          <a:xfrm>
            <a:off x="6624083" y="1701023"/>
            <a:ext cx="2291316" cy="1815882"/>
          </a:xfrm>
          <a:prstGeom prst="rect">
            <a:avLst/>
          </a:prstGeom>
          <a:noFill/>
        </p:spPr>
        <p:txBody>
          <a:bodyPr wrap="square" rtlCol="0">
            <a:spAutoFit/>
          </a:bodyPr>
          <a:lstStyle/>
          <a:p>
            <a:r>
              <a:rPr lang="en-US" dirty="0">
                <a:solidFill>
                  <a:schemeClr val="tx1"/>
                </a:solidFill>
              </a:rPr>
              <a:t>R</a:t>
            </a:r>
            <a:r>
              <a:rPr lang="en-US" sz="1400" dirty="0">
                <a:solidFill>
                  <a:schemeClr val="tx1"/>
                </a:solidFill>
              </a:rPr>
              <a:t>eal-time Data Ingestion</a:t>
            </a:r>
          </a:p>
          <a:p>
            <a:endParaRPr lang="en-US" dirty="0">
              <a:solidFill>
                <a:schemeClr val="tx1"/>
              </a:solidFill>
            </a:endParaRPr>
          </a:p>
          <a:p>
            <a:r>
              <a:rPr lang="en-US" dirty="0">
                <a:solidFill>
                  <a:schemeClr val="tx1"/>
                </a:solidFill>
              </a:rPr>
              <a:t>Data Proc</a:t>
            </a:r>
            <a:r>
              <a:rPr lang="en-US" sz="1400" dirty="0">
                <a:solidFill>
                  <a:schemeClr val="tx1"/>
                </a:solidFill>
              </a:rPr>
              <a:t>essing</a:t>
            </a:r>
          </a:p>
          <a:p>
            <a:endParaRPr lang="en-US" dirty="0">
              <a:solidFill>
                <a:schemeClr val="tx1"/>
              </a:solidFill>
            </a:endParaRPr>
          </a:p>
          <a:p>
            <a:r>
              <a:rPr lang="en-US" dirty="0">
                <a:solidFill>
                  <a:schemeClr val="tx1"/>
                </a:solidFill>
              </a:rPr>
              <a:t>Data Int</a:t>
            </a:r>
            <a:r>
              <a:rPr lang="en-US" sz="1400" dirty="0">
                <a:solidFill>
                  <a:schemeClr val="tx1"/>
                </a:solidFill>
              </a:rPr>
              <a:t>egration</a:t>
            </a:r>
          </a:p>
          <a:p>
            <a:endParaRPr lang="en-US" dirty="0">
              <a:solidFill>
                <a:schemeClr val="tx1"/>
              </a:solidFill>
            </a:endParaRPr>
          </a:p>
          <a:p>
            <a:r>
              <a:rPr lang="en-US" dirty="0">
                <a:solidFill>
                  <a:schemeClr val="tx1"/>
                </a:solidFill>
              </a:rPr>
              <a:t>Scalability and Fault Tol</a:t>
            </a:r>
            <a:r>
              <a:rPr lang="en-US" sz="1400" dirty="0">
                <a:solidFill>
                  <a:schemeClr val="tx1"/>
                </a:solidFill>
              </a:rPr>
              <a:t>erance</a:t>
            </a:r>
            <a:endParaRPr lang="en-US" dirty="0">
              <a:solidFill>
                <a:schemeClr val="tx1"/>
              </a:solidFill>
            </a:endParaRPr>
          </a:p>
        </p:txBody>
      </p:sp>
    </p:spTree>
    <p:extLst>
      <p:ext uri="{BB962C8B-B14F-4D97-AF65-F5344CB8AC3E}">
        <p14:creationId xmlns:p14="http://schemas.microsoft.com/office/powerpoint/2010/main" val="34321893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5996B-382A-04BB-A2FB-8FF78432316E}"/>
              </a:ext>
            </a:extLst>
          </p:cNvPr>
          <p:cNvSpPr>
            <a:spLocks noGrp="1"/>
          </p:cNvSpPr>
          <p:nvPr>
            <p:ph type="title"/>
          </p:nvPr>
        </p:nvSpPr>
        <p:spPr/>
        <p:txBody>
          <a:bodyPr/>
          <a:lstStyle/>
          <a:p>
            <a:r>
              <a:rPr lang="en-US" dirty="0"/>
              <a:t>AI &amp; ML</a:t>
            </a:r>
          </a:p>
        </p:txBody>
      </p:sp>
      <p:sp>
        <p:nvSpPr>
          <p:cNvPr id="3" name="Title 2">
            <a:extLst>
              <a:ext uri="{FF2B5EF4-FFF2-40B4-BE49-F238E27FC236}">
                <a16:creationId xmlns:a16="http://schemas.microsoft.com/office/drawing/2014/main" id="{8FC1AE5C-2BBC-9852-D126-9BEE67509705}"/>
              </a:ext>
            </a:extLst>
          </p:cNvPr>
          <p:cNvSpPr>
            <a:spLocks noGrp="1"/>
          </p:cNvSpPr>
          <p:nvPr>
            <p:ph type="title" idx="2"/>
          </p:nvPr>
        </p:nvSpPr>
        <p:spPr/>
        <p:txBody>
          <a:bodyPr/>
          <a:lstStyle/>
          <a:p>
            <a:r>
              <a:rPr lang="en-US" dirty="0"/>
              <a:t>06</a:t>
            </a:r>
          </a:p>
        </p:txBody>
      </p:sp>
      <p:pic>
        <p:nvPicPr>
          <p:cNvPr id="5" name="Google Shape;369;p32">
            <a:extLst>
              <a:ext uri="{FF2B5EF4-FFF2-40B4-BE49-F238E27FC236}">
                <a16:creationId xmlns:a16="http://schemas.microsoft.com/office/drawing/2014/main" id="{6921CD26-EDED-A5D5-0532-AE6CEE248170}"/>
              </a:ext>
            </a:extLst>
          </p:cNvPr>
          <p:cNvPicPr preferRelativeResize="0"/>
          <p:nvPr/>
        </p:nvPicPr>
        <p:blipFill rotWithShape="1">
          <a:blip r:embed="rId2">
            <a:alphaModFix/>
          </a:blip>
          <a:srcRect t="-93" b="28285"/>
          <a:stretch/>
        </p:blipFill>
        <p:spPr>
          <a:xfrm flipH="1">
            <a:off x="346892" y="2622726"/>
            <a:ext cx="3393157" cy="2520774"/>
          </a:xfrm>
          <a:prstGeom prst="rect">
            <a:avLst/>
          </a:prstGeom>
          <a:noFill/>
          <a:ln>
            <a:noFill/>
          </a:ln>
        </p:spPr>
      </p:pic>
      <p:pic>
        <p:nvPicPr>
          <p:cNvPr id="667" name="Google Shape;667;p48"/>
          <p:cNvPicPr preferRelativeResize="0"/>
          <p:nvPr/>
        </p:nvPicPr>
        <p:blipFill>
          <a:blip r:embed="rId3">
            <a:alphaModFix/>
          </a:blip>
          <a:stretch>
            <a:fillRect/>
          </a:stretch>
        </p:blipFill>
        <p:spPr>
          <a:xfrm>
            <a:off x="5554163" y="3605599"/>
            <a:ext cx="3427277" cy="1537901"/>
          </a:xfrm>
          <a:prstGeom prst="rect">
            <a:avLst/>
          </a:prstGeom>
          <a:noFill/>
          <a:ln>
            <a:noFill/>
          </a:ln>
        </p:spPr>
      </p:pic>
    </p:spTree>
    <p:extLst>
      <p:ext uri="{BB962C8B-B14F-4D97-AF65-F5344CB8AC3E}">
        <p14:creationId xmlns:p14="http://schemas.microsoft.com/office/powerpoint/2010/main" val="25255631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E197F-899E-BF4A-BA41-F99A2B7E6F8F}"/>
              </a:ext>
            </a:extLst>
          </p:cNvPr>
          <p:cNvSpPr>
            <a:spLocks noGrp="1"/>
          </p:cNvSpPr>
          <p:nvPr>
            <p:ph type="title"/>
          </p:nvPr>
        </p:nvSpPr>
        <p:spPr/>
        <p:txBody>
          <a:bodyPr/>
          <a:lstStyle/>
          <a:p>
            <a:r>
              <a:rPr lang="en-US" dirty="0"/>
              <a:t>Why we need AI or ML?</a:t>
            </a:r>
          </a:p>
        </p:txBody>
      </p:sp>
      <p:sp>
        <p:nvSpPr>
          <p:cNvPr id="3" name="Subtitle 2">
            <a:extLst>
              <a:ext uri="{FF2B5EF4-FFF2-40B4-BE49-F238E27FC236}">
                <a16:creationId xmlns:a16="http://schemas.microsoft.com/office/drawing/2014/main" id="{077DC925-9A79-102D-9528-16B0876A25DB}"/>
              </a:ext>
            </a:extLst>
          </p:cNvPr>
          <p:cNvSpPr>
            <a:spLocks noGrp="1"/>
          </p:cNvSpPr>
          <p:nvPr>
            <p:ph type="subTitle" idx="1"/>
          </p:nvPr>
        </p:nvSpPr>
        <p:spPr/>
        <p:txBody>
          <a:bodyPr/>
          <a:lstStyle/>
          <a:p>
            <a:r>
              <a:rPr lang="en-US" dirty="0"/>
              <a:t>An ML model can help identify the potential customers for the rider and eventually generate more traffic on our application.</a:t>
            </a:r>
          </a:p>
        </p:txBody>
      </p:sp>
      <p:sp>
        <p:nvSpPr>
          <p:cNvPr id="4" name="Subtitle 3">
            <a:extLst>
              <a:ext uri="{FF2B5EF4-FFF2-40B4-BE49-F238E27FC236}">
                <a16:creationId xmlns:a16="http://schemas.microsoft.com/office/drawing/2014/main" id="{59B9BAC6-0C3F-97F1-D257-A892B4087EC8}"/>
              </a:ext>
            </a:extLst>
          </p:cNvPr>
          <p:cNvSpPr>
            <a:spLocks noGrp="1"/>
          </p:cNvSpPr>
          <p:nvPr>
            <p:ph type="subTitle" idx="2"/>
          </p:nvPr>
        </p:nvSpPr>
        <p:spPr>
          <a:xfrm>
            <a:off x="4974771" y="1696038"/>
            <a:ext cx="3157257" cy="1038600"/>
          </a:xfrm>
        </p:spPr>
        <p:txBody>
          <a:bodyPr/>
          <a:lstStyle/>
          <a:p>
            <a:r>
              <a:rPr lang="en-US" dirty="0"/>
              <a:t>Machine learning algorithms like A*, depth first search and other searching algorithms can help identify the optimal route for driver.</a:t>
            </a:r>
          </a:p>
        </p:txBody>
      </p:sp>
      <p:sp>
        <p:nvSpPr>
          <p:cNvPr id="5" name="Subtitle 4">
            <a:extLst>
              <a:ext uri="{FF2B5EF4-FFF2-40B4-BE49-F238E27FC236}">
                <a16:creationId xmlns:a16="http://schemas.microsoft.com/office/drawing/2014/main" id="{DD35994E-51AC-D9E1-501F-36E3E88116E1}"/>
              </a:ext>
            </a:extLst>
          </p:cNvPr>
          <p:cNvSpPr>
            <a:spLocks noGrp="1"/>
          </p:cNvSpPr>
          <p:nvPr>
            <p:ph type="subTitle" idx="3"/>
          </p:nvPr>
        </p:nvSpPr>
        <p:spPr/>
        <p:txBody>
          <a:bodyPr/>
          <a:lstStyle/>
          <a:p>
            <a:r>
              <a:rPr lang="en-US" dirty="0"/>
              <a:t>Machine learning models can also help us target potential customers by methods like behavior analysis and recommendation systems.</a:t>
            </a:r>
          </a:p>
        </p:txBody>
      </p:sp>
      <p:sp>
        <p:nvSpPr>
          <p:cNvPr id="6" name="Subtitle 5">
            <a:extLst>
              <a:ext uri="{FF2B5EF4-FFF2-40B4-BE49-F238E27FC236}">
                <a16:creationId xmlns:a16="http://schemas.microsoft.com/office/drawing/2014/main" id="{4AA3CE29-8BE4-34D7-EF77-2BF207E4C7BB}"/>
              </a:ext>
            </a:extLst>
          </p:cNvPr>
          <p:cNvSpPr>
            <a:spLocks noGrp="1"/>
          </p:cNvSpPr>
          <p:nvPr>
            <p:ph type="subTitle" idx="4"/>
          </p:nvPr>
        </p:nvSpPr>
        <p:spPr>
          <a:xfrm>
            <a:off x="4816929" y="3258613"/>
            <a:ext cx="3315099" cy="1038600"/>
          </a:xfrm>
        </p:spPr>
        <p:txBody>
          <a:bodyPr/>
          <a:lstStyle/>
          <a:p>
            <a:r>
              <a:rPr lang="en-US" dirty="0"/>
              <a:t>E-mail model like K nearest neighborhood and random forest can help us identify riders which potentially have the same root. This can help us and driver to gain potential customers.</a:t>
            </a:r>
          </a:p>
        </p:txBody>
      </p:sp>
      <p:sp>
        <p:nvSpPr>
          <p:cNvPr id="7" name="Subtitle 6">
            <a:extLst>
              <a:ext uri="{FF2B5EF4-FFF2-40B4-BE49-F238E27FC236}">
                <a16:creationId xmlns:a16="http://schemas.microsoft.com/office/drawing/2014/main" id="{0602638C-D3EB-B093-790A-526B02D8C28D}"/>
              </a:ext>
            </a:extLst>
          </p:cNvPr>
          <p:cNvSpPr>
            <a:spLocks noGrp="1"/>
          </p:cNvSpPr>
          <p:nvPr>
            <p:ph type="subTitle" idx="5"/>
          </p:nvPr>
        </p:nvSpPr>
        <p:spPr>
          <a:xfrm>
            <a:off x="783771" y="1324438"/>
            <a:ext cx="3559629" cy="379200"/>
          </a:xfrm>
        </p:spPr>
        <p:txBody>
          <a:bodyPr/>
          <a:lstStyle/>
          <a:p>
            <a:r>
              <a:rPr lang="en-US" sz="1600" dirty="0">
                <a:latin typeface="Manrope"/>
                <a:sym typeface="Manrope"/>
              </a:rPr>
              <a:t>Generating Traffic to application</a:t>
            </a:r>
          </a:p>
        </p:txBody>
      </p:sp>
      <p:sp>
        <p:nvSpPr>
          <p:cNvPr id="8" name="Subtitle 7">
            <a:extLst>
              <a:ext uri="{FF2B5EF4-FFF2-40B4-BE49-F238E27FC236}">
                <a16:creationId xmlns:a16="http://schemas.microsoft.com/office/drawing/2014/main" id="{60173C4F-C03F-33F5-E9A5-44553A7303A5}"/>
              </a:ext>
            </a:extLst>
          </p:cNvPr>
          <p:cNvSpPr>
            <a:spLocks noGrp="1"/>
          </p:cNvSpPr>
          <p:nvPr>
            <p:ph type="subTitle" idx="6"/>
          </p:nvPr>
        </p:nvSpPr>
        <p:spPr/>
        <p:txBody>
          <a:bodyPr/>
          <a:lstStyle/>
          <a:p>
            <a:r>
              <a:rPr lang="en-US" sz="1600" dirty="0">
                <a:latin typeface="Manrope"/>
              </a:rPr>
              <a:t>Targeted marketing</a:t>
            </a:r>
          </a:p>
        </p:txBody>
      </p:sp>
      <p:sp>
        <p:nvSpPr>
          <p:cNvPr id="9" name="Subtitle 8">
            <a:extLst>
              <a:ext uri="{FF2B5EF4-FFF2-40B4-BE49-F238E27FC236}">
                <a16:creationId xmlns:a16="http://schemas.microsoft.com/office/drawing/2014/main" id="{813DEDFB-C9F9-311E-A76C-63966A59F993}"/>
              </a:ext>
            </a:extLst>
          </p:cNvPr>
          <p:cNvSpPr>
            <a:spLocks noGrp="1"/>
          </p:cNvSpPr>
          <p:nvPr>
            <p:ph type="subTitle" idx="7"/>
          </p:nvPr>
        </p:nvSpPr>
        <p:spPr/>
        <p:txBody>
          <a:bodyPr/>
          <a:lstStyle/>
          <a:p>
            <a:r>
              <a:rPr lang="en-US" sz="1600" dirty="0">
                <a:latin typeface="Manrope"/>
              </a:rPr>
              <a:t>Route optimization</a:t>
            </a:r>
          </a:p>
        </p:txBody>
      </p:sp>
      <p:sp>
        <p:nvSpPr>
          <p:cNvPr id="10" name="Subtitle 9">
            <a:extLst>
              <a:ext uri="{FF2B5EF4-FFF2-40B4-BE49-F238E27FC236}">
                <a16:creationId xmlns:a16="http://schemas.microsoft.com/office/drawing/2014/main" id="{A5A8C2E3-C748-D7BC-A6AA-9D37E7D16812}"/>
              </a:ext>
            </a:extLst>
          </p:cNvPr>
          <p:cNvSpPr>
            <a:spLocks noGrp="1"/>
          </p:cNvSpPr>
          <p:nvPr>
            <p:ph type="subTitle" idx="8"/>
          </p:nvPr>
        </p:nvSpPr>
        <p:spPr>
          <a:xfrm>
            <a:off x="3891622" y="2870925"/>
            <a:ext cx="5165712" cy="379200"/>
          </a:xfrm>
        </p:spPr>
        <p:txBody>
          <a:bodyPr/>
          <a:lstStyle/>
          <a:p>
            <a:r>
              <a:rPr lang="en-US" sz="1600" dirty="0">
                <a:latin typeface="Manrope"/>
              </a:rPr>
              <a:t>Identifying Raiders with similar drop off location</a:t>
            </a:r>
          </a:p>
        </p:txBody>
      </p:sp>
    </p:spTree>
    <p:extLst>
      <p:ext uri="{BB962C8B-B14F-4D97-AF65-F5344CB8AC3E}">
        <p14:creationId xmlns:p14="http://schemas.microsoft.com/office/powerpoint/2010/main" val="385686912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B0F3DB8-B70D-89E7-BC51-402E6B84779D}"/>
              </a:ext>
            </a:extLst>
          </p:cNvPr>
          <p:cNvPicPr>
            <a:picLocks noChangeAspect="1"/>
          </p:cNvPicPr>
          <p:nvPr/>
        </p:nvPicPr>
        <p:blipFill>
          <a:blip r:embed="rId2"/>
          <a:stretch>
            <a:fillRect/>
          </a:stretch>
        </p:blipFill>
        <p:spPr>
          <a:xfrm>
            <a:off x="445946" y="549652"/>
            <a:ext cx="8252108" cy="4044196"/>
          </a:xfrm>
          <a:prstGeom prst="rect">
            <a:avLst/>
          </a:prstGeom>
          <a:effectLst>
            <a:glow rad="228600">
              <a:schemeClr val="accent2">
                <a:satMod val="175000"/>
                <a:alpha val="40000"/>
              </a:schemeClr>
            </a:glow>
          </a:effectLst>
        </p:spPr>
      </p:pic>
    </p:spTree>
    <p:extLst>
      <p:ext uri="{BB962C8B-B14F-4D97-AF65-F5344CB8AC3E}">
        <p14:creationId xmlns:p14="http://schemas.microsoft.com/office/powerpoint/2010/main" val="15525292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7" name="Google Shape;377;p33"/>
          <p:cNvSpPr txBox="1">
            <a:spLocks noGrp="1"/>
          </p:cNvSpPr>
          <p:nvPr>
            <p:ph type="title"/>
          </p:nvPr>
        </p:nvSpPr>
        <p:spPr>
          <a:xfrm>
            <a:off x="757214" y="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Vision Board</a:t>
            </a:r>
            <a:endParaRPr dirty="0"/>
          </a:p>
        </p:txBody>
      </p:sp>
      <p:graphicFrame>
        <p:nvGraphicFramePr>
          <p:cNvPr id="10" name="Table 9">
            <a:extLst>
              <a:ext uri="{FF2B5EF4-FFF2-40B4-BE49-F238E27FC236}">
                <a16:creationId xmlns:a16="http://schemas.microsoft.com/office/drawing/2014/main" id="{49FC218C-7236-B143-E9F6-92193069F34F}"/>
              </a:ext>
            </a:extLst>
          </p:cNvPr>
          <p:cNvGraphicFramePr>
            <a:graphicFrameLocks noGrp="1"/>
          </p:cNvGraphicFramePr>
          <p:nvPr>
            <p:extLst>
              <p:ext uri="{D42A27DB-BD31-4B8C-83A1-F6EECF244321}">
                <p14:modId xmlns:p14="http://schemas.microsoft.com/office/powerpoint/2010/main" val="821587329"/>
              </p:ext>
            </p:extLst>
          </p:nvPr>
        </p:nvGraphicFramePr>
        <p:xfrm>
          <a:off x="1555138" y="620226"/>
          <a:ext cx="6033723" cy="3903047"/>
        </p:xfrm>
        <a:graphic>
          <a:graphicData uri="http://schemas.openxmlformats.org/drawingml/2006/table">
            <a:tbl>
              <a:tblPr firstRow="1" bandRow="1">
                <a:tableStyleId>{327F97BB-C833-4FB7-BDE5-3F7075034690}</a:tableStyleId>
              </a:tblPr>
              <a:tblGrid>
                <a:gridCol w="1543365">
                  <a:extLst>
                    <a:ext uri="{9D8B030D-6E8A-4147-A177-3AD203B41FA5}">
                      <a16:colId xmlns:a16="http://schemas.microsoft.com/office/drawing/2014/main" val="1307055950"/>
                    </a:ext>
                  </a:extLst>
                </a:gridCol>
                <a:gridCol w="1496786">
                  <a:extLst>
                    <a:ext uri="{9D8B030D-6E8A-4147-A177-3AD203B41FA5}">
                      <a16:colId xmlns:a16="http://schemas.microsoft.com/office/drawing/2014/main" val="345759410"/>
                    </a:ext>
                  </a:extLst>
                </a:gridCol>
                <a:gridCol w="1496786">
                  <a:extLst>
                    <a:ext uri="{9D8B030D-6E8A-4147-A177-3AD203B41FA5}">
                      <a16:colId xmlns:a16="http://schemas.microsoft.com/office/drawing/2014/main" val="2318226869"/>
                    </a:ext>
                  </a:extLst>
                </a:gridCol>
                <a:gridCol w="1496786">
                  <a:extLst>
                    <a:ext uri="{9D8B030D-6E8A-4147-A177-3AD203B41FA5}">
                      <a16:colId xmlns:a16="http://schemas.microsoft.com/office/drawing/2014/main" val="3756325715"/>
                    </a:ext>
                  </a:extLst>
                </a:gridCol>
              </a:tblGrid>
              <a:tr h="629963">
                <a:tc gridSpan="4">
                  <a:txBody>
                    <a:bodyPr/>
                    <a:lstStyle/>
                    <a:p>
                      <a:r>
                        <a:rPr lang="en-US" sz="1100" dirty="0">
                          <a:solidFill>
                            <a:schemeClr val="bg1"/>
                          </a:solidFill>
                        </a:rPr>
                        <a:t>Vision: </a:t>
                      </a:r>
                    </a:p>
                    <a:p>
                      <a:r>
                        <a:rPr lang="en-US" sz="900" b="0" dirty="0">
                          <a:solidFill>
                            <a:schemeClr val="bg1"/>
                          </a:solidFill>
                        </a:rPr>
                        <a:t>To create an app that revolutionizes commuting between towns by providing a user-friendly platform for car owners and </a:t>
                      </a:r>
                      <a:r>
                        <a:rPr lang="en-US" sz="900" b="0" dirty="0" err="1">
                          <a:solidFill>
                            <a:schemeClr val="bg1"/>
                          </a:solidFill>
                        </a:rPr>
                        <a:t>travellers</a:t>
                      </a:r>
                      <a:r>
                        <a:rPr lang="en-US" sz="900" b="0" dirty="0">
                          <a:solidFill>
                            <a:schemeClr val="bg1"/>
                          </a:solidFill>
                        </a:rPr>
                        <a:t> to easily connect, book rides, and enhance the overall transportation experience.</a:t>
                      </a:r>
                    </a:p>
                  </a:txBody>
                  <a:tcPr marL="118404" marR="118404" marT="59202" marB="59202"/>
                </a:tc>
                <a:tc hMerge="1">
                  <a:txBody>
                    <a:bodyPr/>
                    <a:lstStyle/>
                    <a:p>
                      <a:endParaRPr lang="en-US" sz="1800" dirty="0"/>
                    </a:p>
                  </a:txBody>
                  <a:tcPr marL="118404" marR="118404" marT="59202" marB="59202"/>
                </a:tc>
                <a:tc hMerge="1">
                  <a:txBody>
                    <a:bodyPr/>
                    <a:lstStyle/>
                    <a:p>
                      <a:endParaRPr lang="en-US" sz="1800"/>
                    </a:p>
                  </a:txBody>
                  <a:tcPr marL="118404" marR="118404" marT="59202" marB="59202"/>
                </a:tc>
                <a:tc hMerge="1">
                  <a:txBody>
                    <a:bodyPr/>
                    <a:lstStyle/>
                    <a:p>
                      <a:endParaRPr lang="en-US" sz="1800"/>
                    </a:p>
                  </a:txBody>
                  <a:tcPr marL="118404" marR="118404" marT="59202" marB="59202"/>
                </a:tc>
                <a:extLst>
                  <a:ext uri="{0D108BD9-81ED-4DB2-BD59-A6C34878D82A}">
                    <a16:rowId xmlns:a16="http://schemas.microsoft.com/office/drawing/2014/main" val="336626966"/>
                  </a:ext>
                </a:extLst>
              </a:tr>
              <a:tr h="2385843">
                <a:tc>
                  <a:txBody>
                    <a:bodyPr/>
                    <a:lstStyle/>
                    <a:p>
                      <a:r>
                        <a:rPr lang="en-US" sz="1100" b="1" dirty="0">
                          <a:solidFill>
                            <a:schemeClr val="bg1"/>
                          </a:solidFill>
                        </a:rPr>
                        <a:t>Target Group:</a:t>
                      </a:r>
                    </a:p>
                    <a:p>
                      <a:r>
                        <a:rPr lang="en-US" sz="900" b="0" dirty="0">
                          <a:solidFill>
                            <a:schemeClr val="bg1"/>
                          </a:solidFill>
                        </a:rPr>
                        <a:t>The target group for the app can be divided into two main categories: car owners willing to drive and offer rides to </a:t>
                      </a:r>
                      <a:r>
                        <a:rPr lang="en-US" sz="900" b="0" dirty="0" err="1">
                          <a:solidFill>
                            <a:schemeClr val="bg1"/>
                          </a:solidFill>
                        </a:rPr>
                        <a:t>travellers</a:t>
                      </a:r>
                      <a:r>
                        <a:rPr lang="en-US" sz="900" b="0" dirty="0">
                          <a:solidFill>
                            <a:schemeClr val="bg1"/>
                          </a:solidFill>
                        </a:rPr>
                        <a:t> and </a:t>
                      </a:r>
                      <a:r>
                        <a:rPr lang="en-US" sz="900" b="0" dirty="0" err="1">
                          <a:solidFill>
                            <a:schemeClr val="bg1"/>
                          </a:solidFill>
                        </a:rPr>
                        <a:t>travellers</a:t>
                      </a:r>
                      <a:r>
                        <a:rPr lang="en-US" sz="900" b="0" dirty="0">
                          <a:solidFill>
                            <a:schemeClr val="bg1"/>
                          </a:solidFill>
                        </a:rPr>
                        <a:t> </a:t>
                      </a:r>
                      <a:r>
                        <a:rPr lang="en-US" sz="900" b="0" dirty="0" err="1">
                          <a:solidFill>
                            <a:schemeClr val="bg1"/>
                          </a:solidFill>
                        </a:rPr>
                        <a:t>whoneed</a:t>
                      </a:r>
                      <a:r>
                        <a:rPr lang="en-US" sz="900" b="0" dirty="0">
                          <a:solidFill>
                            <a:schemeClr val="bg1"/>
                          </a:solidFill>
                        </a:rPr>
                        <a:t> transportation between towns. The app would provide a platform for these two groups to connect and coordinate their rides effectively.</a:t>
                      </a:r>
                    </a:p>
                  </a:txBody>
                  <a:tcPr marL="118404" marR="118404" marT="59202" marB="59202"/>
                </a:tc>
                <a:tc>
                  <a:txBody>
                    <a:bodyPr/>
                    <a:lstStyle/>
                    <a:p>
                      <a:r>
                        <a:rPr lang="en-US" sz="1000" b="1" dirty="0">
                          <a:solidFill>
                            <a:schemeClr val="bg1"/>
                          </a:solidFill>
                        </a:rPr>
                        <a:t>Needs:</a:t>
                      </a:r>
                      <a:endParaRPr lang="en-US" sz="900" b="1" dirty="0">
                        <a:solidFill>
                          <a:schemeClr val="bg1"/>
                        </a:solidFill>
                      </a:endParaRPr>
                    </a:p>
                    <a:p>
                      <a:r>
                        <a:rPr lang="en-US" sz="900" dirty="0">
                          <a:solidFill>
                            <a:schemeClr val="bg1"/>
                          </a:solidFill>
                        </a:rPr>
                        <a:t>This app solves the problem of inefficient  and unorganized commuting between towns by connecting car owners and </a:t>
                      </a:r>
                      <a:r>
                        <a:rPr lang="en-US" sz="900" dirty="0" err="1">
                          <a:solidFill>
                            <a:schemeClr val="bg1"/>
                          </a:solidFill>
                        </a:rPr>
                        <a:t>travellers</a:t>
                      </a:r>
                      <a:r>
                        <a:rPr lang="en-US" sz="900" dirty="0">
                          <a:solidFill>
                            <a:schemeClr val="bg1"/>
                          </a:solidFill>
                        </a:rPr>
                        <a:t>, making it easier to book rides and coordinate</a:t>
                      </a:r>
                    </a:p>
                    <a:p>
                      <a:r>
                        <a:rPr lang="en-US" sz="900" dirty="0">
                          <a:solidFill>
                            <a:schemeClr val="bg1"/>
                          </a:solidFill>
                        </a:rPr>
                        <a:t>transportation.</a:t>
                      </a:r>
                    </a:p>
                  </a:txBody>
                  <a:tcPr marL="118404" marR="118404" marT="59202" marB="59202"/>
                </a:tc>
                <a:tc>
                  <a:txBody>
                    <a:bodyPr/>
                    <a:lstStyle/>
                    <a:p>
                      <a:r>
                        <a:rPr lang="en-US" sz="900" b="1" dirty="0">
                          <a:solidFill>
                            <a:schemeClr val="bg1"/>
                          </a:solidFill>
                        </a:rPr>
                        <a:t>Product:</a:t>
                      </a:r>
                    </a:p>
                    <a:p>
                      <a:r>
                        <a:rPr lang="en-US" sz="900" dirty="0">
                          <a:solidFill>
                            <a:schemeClr val="bg1"/>
                          </a:solidFill>
                        </a:rPr>
                        <a:t>The product is a</a:t>
                      </a:r>
                    </a:p>
                    <a:p>
                      <a:r>
                        <a:rPr lang="en-US" sz="900" dirty="0">
                          <a:solidFill>
                            <a:schemeClr val="bg1"/>
                          </a:solidFill>
                        </a:rPr>
                        <a:t>mobile app that</a:t>
                      </a:r>
                    </a:p>
                    <a:p>
                      <a:r>
                        <a:rPr lang="en-US" sz="900" dirty="0">
                          <a:solidFill>
                            <a:schemeClr val="bg1"/>
                          </a:solidFill>
                        </a:rPr>
                        <a:t>serves as a platform</a:t>
                      </a:r>
                    </a:p>
                    <a:p>
                      <a:r>
                        <a:rPr lang="en-US" sz="900" dirty="0">
                          <a:solidFill>
                            <a:schemeClr val="bg1"/>
                          </a:solidFill>
                        </a:rPr>
                        <a:t>for car owners and</a:t>
                      </a:r>
                    </a:p>
                    <a:p>
                      <a:r>
                        <a:rPr lang="en-US" sz="900" dirty="0" err="1">
                          <a:solidFill>
                            <a:schemeClr val="bg1"/>
                          </a:solidFill>
                        </a:rPr>
                        <a:t>travellers</a:t>
                      </a:r>
                      <a:r>
                        <a:rPr lang="en-US" sz="900" dirty="0">
                          <a:solidFill>
                            <a:schemeClr val="bg1"/>
                          </a:solidFill>
                        </a:rPr>
                        <a:t> to connect</a:t>
                      </a:r>
                    </a:p>
                    <a:p>
                      <a:r>
                        <a:rPr lang="en-US" sz="900" dirty="0">
                          <a:solidFill>
                            <a:schemeClr val="bg1"/>
                          </a:solidFill>
                        </a:rPr>
                        <a:t>and coordinate rides</a:t>
                      </a:r>
                    </a:p>
                    <a:p>
                      <a:r>
                        <a:rPr lang="en-US" sz="900" dirty="0">
                          <a:solidFill>
                            <a:schemeClr val="bg1"/>
                          </a:solidFill>
                        </a:rPr>
                        <a:t>between towns. What</a:t>
                      </a:r>
                    </a:p>
                    <a:p>
                      <a:r>
                        <a:rPr lang="en-US" sz="900" dirty="0">
                          <a:solidFill>
                            <a:schemeClr val="bg1"/>
                          </a:solidFill>
                        </a:rPr>
                        <a:t>makes this product</a:t>
                      </a:r>
                    </a:p>
                    <a:p>
                      <a:r>
                        <a:rPr lang="en-US" sz="900" dirty="0">
                          <a:solidFill>
                            <a:schemeClr val="bg1"/>
                          </a:solidFill>
                        </a:rPr>
                        <a:t>stand out is its user-</a:t>
                      </a:r>
                    </a:p>
                    <a:p>
                      <a:r>
                        <a:rPr lang="en-US" sz="900" dirty="0">
                          <a:solidFill>
                            <a:schemeClr val="bg1"/>
                          </a:solidFill>
                        </a:rPr>
                        <a:t>friendly interface,</a:t>
                      </a:r>
                    </a:p>
                    <a:p>
                      <a:r>
                        <a:rPr lang="en-US" sz="900" dirty="0">
                          <a:solidFill>
                            <a:schemeClr val="bg1"/>
                          </a:solidFill>
                        </a:rPr>
                        <a:t>efficient matching</a:t>
                      </a:r>
                    </a:p>
                    <a:p>
                      <a:r>
                        <a:rPr lang="en-US" sz="900" dirty="0">
                          <a:solidFill>
                            <a:schemeClr val="bg1"/>
                          </a:solidFill>
                        </a:rPr>
                        <a:t>algorithm, and the</a:t>
                      </a:r>
                    </a:p>
                    <a:p>
                      <a:r>
                        <a:rPr lang="en-US" sz="900" dirty="0">
                          <a:solidFill>
                            <a:schemeClr val="bg1"/>
                          </a:solidFill>
                        </a:rPr>
                        <a:t>convenience it offers</a:t>
                      </a:r>
                    </a:p>
                    <a:p>
                      <a:r>
                        <a:rPr lang="en-US" sz="900" dirty="0">
                          <a:solidFill>
                            <a:schemeClr val="bg1"/>
                          </a:solidFill>
                        </a:rPr>
                        <a:t>by streamlining the</a:t>
                      </a:r>
                    </a:p>
                    <a:p>
                      <a:r>
                        <a:rPr lang="en-US" sz="900" dirty="0">
                          <a:solidFill>
                            <a:schemeClr val="bg1"/>
                          </a:solidFill>
                        </a:rPr>
                        <a:t>process of booking</a:t>
                      </a:r>
                    </a:p>
                    <a:p>
                      <a:r>
                        <a:rPr lang="en-US" sz="900" dirty="0">
                          <a:solidFill>
                            <a:schemeClr val="bg1"/>
                          </a:solidFill>
                        </a:rPr>
                        <a:t>rides and managing</a:t>
                      </a:r>
                    </a:p>
                    <a:p>
                      <a:r>
                        <a:rPr lang="en-US" sz="900" dirty="0">
                          <a:solidFill>
                            <a:schemeClr val="bg1"/>
                          </a:solidFill>
                        </a:rPr>
                        <a:t>schedules.</a:t>
                      </a:r>
                    </a:p>
                  </a:txBody>
                  <a:tcPr marL="118404" marR="118404" marT="59202" marB="59202"/>
                </a:tc>
                <a:tc>
                  <a:txBody>
                    <a:bodyPr/>
                    <a:lstStyle/>
                    <a:p>
                      <a:r>
                        <a:rPr lang="en-US" sz="900" dirty="0">
                          <a:solidFill>
                            <a:schemeClr val="bg1"/>
                          </a:solidFill>
                        </a:rPr>
                        <a:t>Business Goals:</a:t>
                      </a:r>
                    </a:p>
                    <a:p>
                      <a:r>
                        <a:rPr lang="en-US" sz="900" dirty="0">
                          <a:solidFill>
                            <a:schemeClr val="bg1"/>
                          </a:solidFill>
                        </a:rPr>
                        <a:t>The company’s business goal behind this product is to create a successful platform that facilitates convenient and organized ridesharing between car owners and </a:t>
                      </a:r>
                      <a:r>
                        <a:rPr lang="en-US" sz="900" dirty="0" err="1">
                          <a:solidFill>
                            <a:schemeClr val="bg1"/>
                          </a:solidFill>
                        </a:rPr>
                        <a:t>travellers</a:t>
                      </a:r>
                      <a:r>
                        <a:rPr lang="en-US" sz="900" dirty="0">
                          <a:solidFill>
                            <a:schemeClr val="bg1"/>
                          </a:solidFill>
                        </a:rPr>
                        <a:t>. A reliable and user-friendly app will help generate revenue through advertising and transaction fees while attracting a large user base. The product benefits the company by driving user engagement, increasing</a:t>
                      </a:r>
                    </a:p>
                    <a:p>
                      <a:r>
                        <a:rPr lang="en-US" sz="900" dirty="0">
                          <a:solidFill>
                            <a:schemeClr val="bg1"/>
                          </a:solidFill>
                        </a:rPr>
                        <a:t>customer satisfaction,</a:t>
                      </a:r>
                    </a:p>
                    <a:p>
                      <a:r>
                        <a:rPr lang="en-US" sz="900" dirty="0">
                          <a:solidFill>
                            <a:schemeClr val="bg1"/>
                          </a:solidFill>
                        </a:rPr>
                        <a:t>and potentially attracting partnerships with other businesses in the transportation </a:t>
                      </a:r>
                      <a:r>
                        <a:rPr lang="en-US" sz="900" dirty="0" err="1">
                          <a:solidFill>
                            <a:schemeClr val="bg1"/>
                          </a:solidFill>
                        </a:rPr>
                        <a:t>industrv</a:t>
                      </a:r>
                      <a:r>
                        <a:rPr lang="en-US" sz="900" dirty="0">
                          <a:solidFill>
                            <a:schemeClr val="bg1"/>
                          </a:solidFill>
                        </a:rPr>
                        <a:t>.</a:t>
                      </a:r>
                    </a:p>
                  </a:txBody>
                  <a:tcPr marL="118404" marR="118404" marT="59202" marB="59202"/>
                </a:tc>
                <a:extLst>
                  <a:ext uri="{0D108BD9-81ED-4DB2-BD59-A6C34878D82A}">
                    <a16:rowId xmlns:a16="http://schemas.microsoft.com/office/drawing/2014/main" val="1013512369"/>
                  </a:ext>
                </a:extLst>
              </a:tr>
            </a:tbl>
          </a:graphicData>
        </a:graphic>
      </p:graphicFrame>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6C5FA3A-AAD7-6D8A-91C2-219FDD299046}"/>
              </a:ext>
            </a:extLst>
          </p:cNvPr>
          <p:cNvPicPr>
            <a:picLocks noChangeAspect="1"/>
          </p:cNvPicPr>
          <p:nvPr/>
        </p:nvPicPr>
        <p:blipFill>
          <a:blip r:embed="rId2"/>
          <a:stretch>
            <a:fillRect/>
          </a:stretch>
        </p:blipFill>
        <p:spPr>
          <a:xfrm>
            <a:off x="2127212" y="206005"/>
            <a:ext cx="4889575" cy="4508205"/>
          </a:xfrm>
          <a:prstGeom prst="rect">
            <a:avLst/>
          </a:prstGeom>
          <a:effectLst>
            <a:glow rad="228600">
              <a:schemeClr val="accent2">
                <a:satMod val="175000"/>
                <a:alpha val="40000"/>
              </a:schemeClr>
            </a:glow>
          </a:effectLst>
        </p:spPr>
      </p:pic>
      <p:pic>
        <p:nvPicPr>
          <p:cNvPr id="3" name="Picture 2" descr="A qr code with purple squares&#10;&#10;Description automatically generated">
            <a:extLst>
              <a:ext uri="{FF2B5EF4-FFF2-40B4-BE49-F238E27FC236}">
                <a16:creationId xmlns:a16="http://schemas.microsoft.com/office/drawing/2014/main" id="{2C474E79-E3BE-EE83-B010-DBFF7698B066}"/>
              </a:ext>
            </a:extLst>
          </p:cNvPr>
          <p:cNvPicPr>
            <a:picLocks noChangeAspect="1"/>
          </p:cNvPicPr>
          <p:nvPr/>
        </p:nvPicPr>
        <p:blipFill>
          <a:blip r:embed="rId3"/>
          <a:stretch>
            <a:fillRect/>
          </a:stretch>
        </p:blipFill>
        <p:spPr>
          <a:xfrm>
            <a:off x="543590" y="1435395"/>
            <a:ext cx="972879" cy="972879"/>
          </a:xfrm>
          <a:prstGeom prst="rect">
            <a:avLst/>
          </a:prstGeom>
        </p:spPr>
      </p:pic>
      <p:sp>
        <p:nvSpPr>
          <p:cNvPr id="5" name="TextBox 4">
            <a:extLst>
              <a:ext uri="{FF2B5EF4-FFF2-40B4-BE49-F238E27FC236}">
                <a16:creationId xmlns:a16="http://schemas.microsoft.com/office/drawing/2014/main" id="{CCFB8F08-1576-54C3-2987-1413855432D0}"/>
              </a:ext>
            </a:extLst>
          </p:cNvPr>
          <p:cNvSpPr txBox="1"/>
          <p:nvPr/>
        </p:nvSpPr>
        <p:spPr>
          <a:xfrm>
            <a:off x="329960" y="1095154"/>
            <a:ext cx="1632097" cy="307777"/>
          </a:xfrm>
          <a:prstGeom prst="rect">
            <a:avLst/>
          </a:prstGeom>
          <a:noFill/>
        </p:spPr>
        <p:txBody>
          <a:bodyPr wrap="square" rtlCol="0">
            <a:spAutoFit/>
          </a:bodyPr>
          <a:lstStyle/>
          <a:p>
            <a:r>
              <a:rPr lang="en-US" b="1" dirty="0">
                <a:solidFill>
                  <a:schemeClr val="tx1"/>
                </a:solidFill>
              </a:rPr>
              <a:t>Dataset Link:</a:t>
            </a:r>
          </a:p>
        </p:txBody>
      </p:sp>
    </p:spTree>
    <p:extLst>
      <p:ext uri="{BB962C8B-B14F-4D97-AF65-F5344CB8AC3E}">
        <p14:creationId xmlns:p14="http://schemas.microsoft.com/office/powerpoint/2010/main" val="37900761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BD256-3F85-9F33-B1CA-06C1EC42A795}"/>
              </a:ext>
            </a:extLst>
          </p:cNvPr>
          <p:cNvSpPr>
            <a:spLocks noGrp="1"/>
          </p:cNvSpPr>
          <p:nvPr>
            <p:ph type="title"/>
          </p:nvPr>
        </p:nvSpPr>
        <p:spPr>
          <a:xfrm>
            <a:off x="713250" y="0"/>
            <a:ext cx="7717500" cy="572700"/>
          </a:xfrm>
        </p:spPr>
        <p:txBody>
          <a:bodyPr/>
          <a:lstStyle/>
          <a:p>
            <a:r>
              <a:rPr lang="en-US" dirty="0"/>
              <a:t>Machine Learning Integration</a:t>
            </a:r>
          </a:p>
        </p:txBody>
      </p:sp>
      <p:pic>
        <p:nvPicPr>
          <p:cNvPr id="9" name="Picture 8">
            <a:extLst>
              <a:ext uri="{FF2B5EF4-FFF2-40B4-BE49-F238E27FC236}">
                <a16:creationId xmlns:a16="http://schemas.microsoft.com/office/drawing/2014/main" id="{C70A8F75-0060-388C-1B18-4892E98C2E25}"/>
              </a:ext>
            </a:extLst>
          </p:cNvPr>
          <p:cNvPicPr>
            <a:picLocks noChangeAspect="1"/>
          </p:cNvPicPr>
          <p:nvPr/>
        </p:nvPicPr>
        <p:blipFill>
          <a:blip r:embed="rId2"/>
          <a:stretch>
            <a:fillRect/>
          </a:stretch>
        </p:blipFill>
        <p:spPr>
          <a:xfrm>
            <a:off x="4229499" y="664978"/>
            <a:ext cx="4508855" cy="3386027"/>
          </a:xfrm>
          <a:prstGeom prst="rect">
            <a:avLst/>
          </a:prstGeom>
        </p:spPr>
      </p:pic>
      <p:cxnSp>
        <p:nvCxnSpPr>
          <p:cNvPr id="15" name="Straight Arrow Connector 14">
            <a:extLst>
              <a:ext uri="{FF2B5EF4-FFF2-40B4-BE49-F238E27FC236}">
                <a16:creationId xmlns:a16="http://schemas.microsoft.com/office/drawing/2014/main" id="{3372EC11-77F3-5EA7-F50D-09925B6606F1}"/>
              </a:ext>
            </a:extLst>
          </p:cNvPr>
          <p:cNvCxnSpPr>
            <a:cxnSpLocks/>
          </p:cNvCxnSpPr>
          <p:nvPr/>
        </p:nvCxnSpPr>
        <p:spPr>
          <a:xfrm>
            <a:off x="2976880" y="1264920"/>
            <a:ext cx="1468120" cy="109728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7" name="Left Brace 16">
            <a:extLst>
              <a:ext uri="{FF2B5EF4-FFF2-40B4-BE49-F238E27FC236}">
                <a16:creationId xmlns:a16="http://schemas.microsoft.com/office/drawing/2014/main" id="{AC988B37-9AE5-7F04-F466-5D62E1612FE2}"/>
              </a:ext>
            </a:extLst>
          </p:cNvPr>
          <p:cNvSpPr/>
          <p:nvPr/>
        </p:nvSpPr>
        <p:spPr>
          <a:xfrm>
            <a:off x="4429760" y="2145110"/>
            <a:ext cx="142240" cy="1818619"/>
          </a:xfrm>
          <a:prstGeom prst="leftBrac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Left Brace 17">
            <a:extLst>
              <a:ext uri="{FF2B5EF4-FFF2-40B4-BE49-F238E27FC236}">
                <a16:creationId xmlns:a16="http://schemas.microsoft.com/office/drawing/2014/main" id="{63569751-D9F1-E297-64E6-FF1DBDE6135A}"/>
              </a:ext>
            </a:extLst>
          </p:cNvPr>
          <p:cNvSpPr/>
          <p:nvPr/>
        </p:nvSpPr>
        <p:spPr>
          <a:xfrm rot="10800000">
            <a:off x="7488455" y="2152579"/>
            <a:ext cx="142240" cy="1818619"/>
          </a:xfrm>
          <a:prstGeom prst="leftBrac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TextBox 18">
            <a:extLst>
              <a:ext uri="{FF2B5EF4-FFF2-40B4-BE49-F238E27FC236}">
                <a16:creationId xmlns:a16="http://schemas.microsoft.com/office/drawing/2014/main" id="{9205C5F8-050D-7EE8-FFEC-CA65B437F115}"/>
              </a:ext>
            </a:extLst>
          </p:cNvPr>
          <p:cNvSpPr txBox="1"/>
          <p:nvPr/>
        </p:nvSpPr>
        <p:spPr>
          <a:xfrm>
            <a:off x="467360" y="664978"/>
            <a:ext cx="2468880" cy="3323987"/>
          </a:xfrm>
          <a:prstGeom prst="rect">
            <a:avLst/>
          </a:prstGeom>
          <a:noFill/>
        </p:spPr>
        <p:txBody>
          <a:bodyPr wrap="square" rtlCol="0">
            <a:spAutoFit/>
          </a:bodyPr>
          <a:lstStyle/>
          <a:p>
            <a:r>
              <a:rPr lang="en-US" dirty="0">
                <a:solidFill>
                  <a:schemeClr val="dk1"/>
                </a:solidFill>
                <a:latin typeface="Manrope"/>
                <a:sym typeface="Manrope"/>
              </a:rPr>
              <a:t>From the data analysis we done on dataset, graph represents information about the what are the most frequent locations and places individuals tend to go from the Kitchener.</a:t>
            </a:r>
          </a:p>
          <a:p>
            <a:endParaRPr lang="en-US" dirty="0">
              <a:solidFill>
                <a:schemeClr val="dk1"/>
              </a:solidFill>
              <a:latin typeface="Manrope"/>
              <a:sym typeface="Manrope"/>
            </a:endParaRPr>
          </a:p>
          <a:p>
            <a:r>
              <a:rPr lang="en-US" dirty="0">
                <a:solidFill>
                  <a:schemeClr val="dk1"/>
                </a:solidFill>
                <a:latin typeface="Manrope"/>
                <a:sym typeface="Manrope"/>
              </a:rPr>
              <a:t>Results shows that most of the Dropoff locations are in the area of 80km from the Kitchener. Also there are some people who travel more far away from Kitchener.</a:t>
            </a:r>
          </a:p>
        </p:txBody>
      </p:sp>
    </p:spTree>
    <p:extLst>
      <p:ext uri="{BB962C8B-B14F-4D97-AF65-F5344CB8AC3E}">
        <p14:creationId xmlns:p14="http://schemas.microsoft.com/office/powerpoint/2010/main" val="7356192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8F3AD-2CF9-2C58-7692-38F212E96E8F}"/>
              </a:ext>
            </a:extLst>
          </p:cNvPr>
          <p:cNvSpPr>
            <a:spLocks noGrp="1"/>
          </p:cNvSpPr>
          <p:nvPr>
            <p:ph type="title"/>
          </p:nvPr>
        </p:nvSpPr>
        <p:spPr>
          <a:xfrm>
            <a:off x="720000" y="0"/>
            <a:ext cx="7704000" cy="572700"/>
          </a:xfrm>
        </p:spPr>
        <p:txBody>
          <a:bodyPr/>
          <a:lstStyle/>
          <a:p>
            <a:r>
              <a:rPr lang="en-US" dirty="0"/>
              <a:t>Model Evaluation and Performance</a:t>
            </a:r>
          </a:p>
        </p:txBody>
      </p:sp>
      <p:pic>
        <p:nvPicPr>
          <p:cNvPr id="10" name="Picture 9">
            <a:extLst>
              <a:ext uri="{FF2B5EF4-FFF2-40B4-BE49-F238E27FC236}">
                <a16:creationId xmlns:a16="http://schemas.microsoft.com/office/drawing/2014/main" id="{097F833A-72DB-BB90-8883-6F528CBE7A96}"/>
              </a:ext>
            </a:extLst>
          </p:cNvPr>
          <p:cNvPicPr>
            <a:picLocks noChangeAspect="1"/>
          </p:cNvPicPr>
          <p:nvPr/>
        </p:nvPicPr>
        <p:blipFill>
          <a:blip r:embed="rId2"/>
          <a:stretch>
            <a:fillRect/>
          </a:stretch>
        </p:blipFill>
        <p:spPr>
          <a:xfrm>
            <a:off x="720000" y="716437"/>
            <a:ext cx="5703343" cy="3333238"/>
          </a:xfrm>
          <a:prstGeom prst="rect">
            <a:avLst/>
          </a:prstGeom>
        </p:spPr>
      </p:pic>
      <p:cxnSp>
        <p:nvCxnSpPr>
          <p:cNvPr id="12" name="Straight Arrow Connector 11">
            <a:extLst>
              <a:ext uri="{FF2B5EF4-FFF2-40B4-BE49-F238E27FC236}">
                <a16:creationId xmlns:a16="http://schemas.microsoft.com/office/drawing/2014/main" id="{7979B208-ACB3-D95C-1F09-81FEC49C6DB4}"/>
              </a:ext>
            </a:extLst>
          </p:cNvPr>
          <p:cNvCxnSpPr/>
          <p:nvPr/>
        </p:nvCxnSpPr>
        <p:spPr>
          <a:xfrm flipV="1">
            <a:off x="5527040" y="1041400"/>
            <a:ext cx="1259840" cy="1341656"/>
          </a:xfrm>
          <a:prstGeom prst="straightConnector1">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F7B3501D-F9FB-85A5-AB58-19E0F1D484F8}"/>
              </a:ext>
            </a:extLst>
          </p:cNvPr>
          <p:cNvSpPr txBox="1"/>
          <p:nvPr/>
        </p:nvSpPr>
        <p:spPr>
          <a:xfrm>
            <a:off x="6746240" y="807720"/>
            <a:ext cx="2204720" cy="3539430"/>
          </a:xfrm>
          <a:prstGeom prst="rect">
            <a:avLst/>
          </a:prstGeom>
          <a:noFill/>
        </p:spPr>
        <p:txBody>
          <a:bodyPr wrap="square" rtlCol="0">
            <a:spAutoFit/>
          </a:bodyPr>
          <a:lstStyle/>
          <a:p>
            <a:r>
              <a:rPr lang="en-US" dirty="0">
                <a:solidFill>
                  <a:schemeClr val="dk1"/>
                </a:solidFill>
                <a:latin typeface="Manrope"/>
                <a:sym typeface="Manrope"/>
              </a:rPr>
              <a:t>This is the Python formulation of how we are developing our model to target the possible drop off locations from the Kitchener.</a:t>
            </a:r>
          </a:p>
          <a:p>
            <a:endParaRPr lang="en-US" dirty="0">
              <a:solidFill>
                <a:schemeClr val="dk1"/>
              </a:solidFill>
              <a:latin typeface="Manrope"/>
              <a:sym typeface="Manrope"/>
            </a:endParaRPr>
          </a:p>
          <a:p>
            <a:r>
              <a:rPr lang="en-US" dirty="0">
                <a:solidFill>
                  <a:schemeClr val="dk1"/>
                </a:solidFill>
                <a:latin typeface="Manrope"/>
                <a:sym typeface="Manrope"/>
              </a:rPr>
              <a:t>Specifically, we are using machine learning approach called random forest classifier to classify identical customers based on similar drop off locations.</a:t>
            </a:r>
          </a:p>
        </p:txBody>
      </p:sp>
      <p:sp>
        <p:nvSpPr>
          <p:cNvPr id="14" name="Left Brace 13">
            <a:extLst>
              <a:ext uri="{FF2B5EF4-FFF2-40B4-BE49-F238E27FC236}">
                <a16:creationId xmlns:a16="http://schemas.microsoft.com/office/drawing/2014/main" id="{3EB32A5B-D080-67FC-3866-CB400F2F42DC}"/>
              </a:ext>
            </a:extLst>
          </p:cNvPr>
          <p:cNvSpPr/>
          <p:nvPr/>
        </p:nvSpPr>
        <p:spPr>
          <a:xfrm rot="16200000">
            <a:off x="1392078" y="3450393"/>
            <a:ext cx="477520" cy="1198563"/>
          </a:xfrm>
          <a:prstGeom prst="leftBrace">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TextBox 14">
            <a:extLst>
              <a:ext uri="{FF2B5EF4-FFF2-40B4-BE49-F238E27FC236}">
                <a16:creationId xmlns:a16="http://schemas.microsoft.com/office/drawing/2014/main" id="{809B0AAE-C07A-5C6D-8330-F7198F1BC01C}"/>
              </a:ext>
            </a:extLst>
          </p:cNvPr>
          <p:cNvSpPr txBox="1"/>
          <p:nvPr/>
        </p:nvSpPr>
        <p:spPr>
          <a:xfrm>
            <a:off x="934720" y="4283355"/>
            <a:ext cx="5369560" cy="523220"/>
          </a:xfrm>
          <a:prstGeom prst="rect">
            <a:avLst/>
          </a:prstGeom>
          <a:noFill/>
        </p:spPr>
        <p:txBody>
          <a:bodyPr wrap="square" rtlCol="0">
            <a:spAutoFit/>
          </a:bodyPr>
          <a:lstStyle/>
          <a:p>
            <a:r>
              <a:rPr lang="en-US" dirty="0">
                <a:solidFill>
                  <a:schemeClr val="dk1"/>
                </a:solidFill>
                <a:latin typeface="Manrope"/>
              </a:rPr>
              <a:t>Here is the results of our model based on a portion of the dataset and after performing some </a:t>
            </a:r>
            <a:r>
              <a:rPr lang="en-US" dirty="0" err="1">
                <a:solidFill>
                  <a:schemeClr val="dk1"/>
                </a:solidFill>
                <a:latin typeface="Manrope"/>
              </a:rPr>
              <a:t>evalution</a:t>
            </a:r>
            <a:r>
              <a:rPr lang="en-US" dirty="0">
                <a:solidFill>
                  <a:schemeClr val="dk1"/>
                </a:solidFill>
                <a:latin typeface="Manrope"/>
              </a:rPr>
              <a:t>.</a:t>
            </a:r>
          </a:p>
        </p:txBody>
      </p:sp>
    </p:spTree>
    <p:extLst>
      <p:ext uri="{BB962C8B-B14F-4D97-AF65-F5344CB8AC3E}">
        <p14:creationId xmlns:p14="http://schemas.microsoft.com/office/powerpoint/2010/main" val="52259676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6BDBD-260C-6DBD-F225-03BA1A9CD07F}"/>
              </a:ext>
            </a:extLst>
          </p:cNvPr>
          <p:cNvSpPr>
            <a:spLocks noGrp="1"/>
          </p:cNvSpPr>
          <p:nvPr>
            <p:ph type="title"/>
          </p:nvPr>
        </p:nvSpPr>
        <p:spPr>
          <a:xfrm>
            <a:off x="720000" y="46304"/>
            <a:ext cx="7704000" cy="572700"/>
          </a:xfrm>
        </p:spPr>
        <p:txBody>
          <a:bodyPr/>
          <a:lstStyle/>
          <a:p>
            <a:r>
              <a:rPr lang="en-US" dirty="0"/>
              <a:t>Results of ML model</a:t>
            </a:r>
          </a:p>
        </p:txBody>
      </p:sp>
      <p:pic>
        <p:nvPicPr>
          <p:cNvPr id="4" name="Picture 3">
            <a:extLst>
              <a:ext uri="{FF2B5EF4-FFF2-40B4-BE49-F238E27FC236}">
                <a16:creationId xmlns:a16="http://schemas.microsoft.com/office/drawing/2014/main" id="{A7BBE132-529F-4A5B-E50D-AB40F8B6EB87}"/>
              </a:ext>
            </a:extLst>
          </p:cNvPr>
          <p:cNvPicPr>
            <a:picLocks noChangeAspect="1"/>
          </p:cNvPicPr>
          <p:nvPr/>
        </p:nvPicPr>
        <p:blipFill>
          <a:blip r:embed="rId2"/>
          <a:stretch>
            <a:fillRect/>
          </a:stretch>
        </p:blipFill>
        <p:spPr>
          <a:xfrm>
            <a:off x="1574495" y="670325"/>
            <a:ext cx="5995009" cy="3462086"/>
          </a:xfrm>
          <a:prstGeom prst="rect">
            <a:avLst/>
          </a:prstGeom>
        </p:spPr>
      </p:pic>
      <p:sp>
        <p:nvSpPr>
          <p:cNvPr id="7" name="TextBox 6">
            <a:extLst>
              <a:ext uri="{FF2B5EF4-FFF2-40B4-BE49-F238E27FC236}">
                <a16:creationId xmlns:a16="http://schemas.microsoft.com/office/drawing/2014/main" id="{63F04D34-7D3B-3304-8647-AD19B8505EA0}"/>
              </a:ext>
            </a:extLst>
          </p:cNvPr>
          <p:cNvSpPr txBox="1"/>
          <p:nvPr/>
        </p:nvSpPr>
        <p:spPr>
          <a:xfrm>
            <a:off x="842630" y="4183733"/>
            <a:ext cx="7884042" cy="523220"/>
          </a:xfrm>
          <a:prstGeom prst="rect">
            <a:avLst/>
          </a:prstGeom>
          <a:noFill/>
        </p:spPr>
        <p:txBody>
          <a:bodyPr wrap="square" rtlCol="0">
            <a:spAutoFit/>
          </a:bodyPr>
          <a:lstStyle/>
          <a:p>
            <a:r>
              <a:rPr lang="en-US" dirty="0">
                <a:solidFill>
                  <a:schemeClr val="tx1"/>
                </a:solidFill>
              </a:rPr>
              <a:t>We can see that model is successfully predicting the potential pathways for a driver which could then lead to route optimization and bringing more new customers to the application platform.</a:t>
            </a:r>
          </a:p>
        </p:txBody>
      </p:sp>
    </p:spTree>
    <p:extLst>
      <p:ext uri="{BB962C8B-B14F-4D97-AF65-F5344CB8AC3E}">
        <p14:creationId xmlns:p14="http://schemas.microsoft.com/office/powerpoint/2010/main" val="225478065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pic>
        <p:nvPicPr>
          <p:cNvPr id="663" name="Google Shape;663;p48"/>
          <p:cNvPicPr preferRelativeResize="0"/>
          <p:nvPr/>
        </p:nvPicPr>
        <p:blipFill>
          <a:blip r:embed="rId3">
            <a:alphaModFix/>
          </a:blip>
          <a:stretch>
            <a:fillRect/>
          </a:stretch>
        </p:blipFill>
        <p:spPr>
          <a:xfrm>
            <a:off x="4300200" y="2937450"/>
            <a:ext cx="411700" cy="1265276"/>
          </a:xfrm>
          <a:prstGeom prst="rect">
            <a:avLst/>
          </a:prstGeom>
          <a:noFill/>
          <a:ln>
            <a:noFill/>
          </a:ln>
        </p:spPr>
      </p:pic>
      <p:pic>
        <p:nvPicPr>
          <p:cNvPr id="666" name="Google Shape;666;p48"/>
          <p:cNvPicPr preferRelativeResize="0"/>
          <p:nvPr/>
        </p:nvPicPr>
        <p:blipFill rotWithShape="1">
          <a:blip r:embed="rId4">
            <a:alphaModFix/>
          </a:blip>
          <a:srcRect r="13666"/>
          <a:stretch/>
        </p:blipFill>
        <p:spPr>
          <a:xfrm flipH="1">
            <a:off x="124938" y="2862668"/>
            <a:ext cx="2782950" cy="1728249"/>
          </a:xfrm>
          <a:prstGeom prst="rect">
            <a:avLst/>
          </a:prstGeom>
          <a:noFill/>
          <a:ln>
            <a:noFill/>
          </a:ln>
        </p:spPr>
      </p:pic>
      <p:pic>
        <p:nvPicPr>
          <p:cNvPr id="667" name="Google Shape;667;p48"/>
          <p:cNvPicPr preferRelativeResize="0"/>
          <p:nvPr/>
        </p:nvPicPr>
        <p:blipFill>
          <a:blip r:embed="rId5">
            <a:alphaModFix/>
          </a:blip>
          <a:stretch>
            <a:fillRect/>
          </a:stretch>
        </p:blipFill>
        <p:spPr>
          <a:xfrm>
            <a:off x="5716723" y="3053096"/>
            <a:ext cx="3427277" cy="1537901"/>
          </a:xfrm>
          <a:prstGeom prst="rect">
            <a:avLst/>
          </a:prstGeom>
          <a:noFill/>
          <a:ln>
            <a:noFill/>
          </a:ln>
        </p:spPr>
      </p:pic>
      <p:pic>
        <p:nvPicPr>
          <p:cNvPr id="5" name="Picture 4" descr="A red and white website&#10;&#10;Description automatically generated">
            <a:extLst>
              <a:ext uri="{FF2B5EF4-FFF2-40B4-BE49-F238E27FC236}">
                <a16:creationId xmlns:a16="http://schemas.microsoft.com/office/drawing/2014/main" id="{9E26A96D-6981-2FC5-5DD4-3A6F6AFADB7D}"/>
              </a:ext>
            </a:extLst>
          </p:cNvPr>
          <p:cNvPicPr>
            <a:picLocks noChangeAspect="1"/>
          </p:cNvPicPr>
          <p:nvPr/>
        </p:nvPicPr>
        <p:blipFill>
          <a:blip r:embed="rId6"/>
          <a:stretch>
            <a:fillRect/>
          </a:stretch>
        </p:blipFill>
        <p:spPr>
          <a:xfrm>
            <a:off x="3076551" y="370875"/>
            <a:ext cx="2291422" cy="3912782"/>
          </a:xfrm>
          <a:prstGeom prst="rect">
            <a:avLst/>
          </a:prstGeom>
        </p:spPr>
      </p:pic>
    </p:spTree>
    <p:extLst>
      <p:ext uri="{BB962C8B-B14F-4D97-AF65-F5344CB8AC3E}">
        <p14:creationId xmlns:p14="http://schemas.microsoft.com/office/powerpoint/2010/main" val="357524975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47"/>
          <p:cNvSpPr txBox="1">
            <a:spLocks noGrp="1"/>
          </p:cNvSpPr>
          <p:nvPr>
            <p:ph type="title"/>
          </p:nvPr>
        </p:nvSpPr>
        <p:spPr>
          <a:xfrm>
            <a:off x="713219" y="539500"/>
            <a:ext cx="3747300" cy="105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639" name="Google Shape;639;p47"/>
          <p:cNvSpPr txBox="1"/>
          <p:nvPr/>
        </p:nvSpPr>
        <p:spPr>
          <a:xfrm>
            <a:off x="713225" y="4343600"/>
            <a:ext cx="3512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i="1">
                <a:solidFill>
                  <a:schemeClr val="dk1"/>
                </a:solidFill>
                <a:latin typeface="Manrope"/>
                <a:ea typeface="Manrope"/>
                <a:cs typeface="Manrope"/>
                <a:sym typeface="Manrope"/>
              </a:rPr>
              <a:t>Please keep this slide for attribution</a:t>
            </a:r>
            <a:endParaRPr sz="900" i="1">
              <a:solidFill>
                <a:schemeClr val="dk1"/>
              </a:solidFill>
              <a:latin typeface="Manrope"/>
              <a:ea typeface="Manrope"/>
              <a:cs typeface="Manrope"/>
              <a:sym typeface="Manrope"/>
            </a:endParaRPr>
          </a:p>
        </p:txBody>
      </p:sp>
      <p:grpSp>
        <p:nvGrpSpPr>
          <p:cNvPr id="640" name="Google Shape;640;p47"/>
          <p:cNvGrpSpPr/>
          <p:nvPr/>
        </p:nvGrpSpPr>
        <p:grpSpPr>
          <a:xfrm>
            <a:off x="4194975" y="1862025"/>
            <a:ext cx="6245274" cy="3161273"/>
            <a:chOff x="4194975" y="1862025"/>
            <a:chExt cx="6245274" cy="3161273"/>
          </a:xfrm>
        </p:grpSpPr>
        <p:pic>
          <p:nvPicPr>
            <p:cNvPr id="641" name="Google Shape;641;p47"/>
            <p:cNvPicPr preferRelativeResize="0"/>
            <p:nvPr/>
          </p:nvPicPr>
          <p:blipFill>
            <a:blip r:embed="rId3">
              <a:alphaModFix/>
            </a:blip>
            <a:stretch>
              <a:fillRect/>
            </a:stretch>
          </p:blipFill>
          <p:spPr>
            <a:xfrm>
              <a:off x="7100575" y="2810837"/>
              <a:ext cx="539153" cy="1505925"/>
            </a:xfrm>
            <a:prstGeom prst="rect">
              <a:avLst/>
            </a:prstGeom>
            <a:noFill/>
            <a:ln>
              <a:noFill/>
            </a:ln>
          </p:spPr>
        </p:pic>
        <p:pic>
          <p:nvPicPr>
            <p:cNvPr id="642" name="Google Shape;642;p47"/>
            <p:cNvPicPr preferRelativeResize="0"/>
            <p:nvPr/>
          </p:nvPicPr>
          <p:blipFill rotWithShape="1">
            <a:blip r:embed="rId4">
              <a:alphaModFix/>
            </a:blip>
            <a:srcRect r="13141" b="41517"/>
            <a:stretch/>
          </p:blipFill>
          <p:spPr>
            <a:xfrm>
              <a:off x="4194975" y="1862025"/>
              <a:ext cx="6245274" cy="3008052"/>
            </a:xfrm>
            <a:prstGeom prst="rect">
              <a:avLst/>
            </a:prstGeom>
            <a:noFill/>
            <a:ln>
              <a:noFill/>
            </a:ln>
          </p:spPr>
        </p:pic>
        <p:pic>
          <p:nvPicPr>
            <p:cNvPr id="643" name="Google Shape;643;p47"/>
            <p:cNvPicPr preferRelativeResize="0"/>
            <p:nvPr/>
          </p:nvPicPr>
          <p:blipFill rotWithShape="1">
            <a:blip r:embed="rId5">
              <a:alphaModFix/>
            </a:blip>
            <a:srcRect l="9" r="19"/>
            <a:stretch/>
          </p:blipFill>
          <p:spPr>
            <a:xfrm>
              <a:off x="4644853" y="2213025"/>
              <a:ext cx="3391526" cy="2810273"/>
            </a:xfrm>
            <a:prstGeom prst="rect">
              <a:avLst/>
            </a:prstGeom>
            <a:noFill/>
            <a:ln>
              <a:noFill/>
            </a:ln>
          </p:spPr>
        </p:pic>
      </p:grpSp>
      <p:pic>
        <p:nvPicPr>
          <p:cNvPr id="3" name="Picture 2">
            <a:extLst>
              <a:ext uri="{FF2B5EF4-FFF2-40B4-BE49-F238E27FC236}">
                <a16:creationId xmlns:a16="http://schemas.microsoft.com/office/drawing/2014/main" id="{0E4C2916-E2EF-40D5-1987-4EB679E732A1}"/>
              </a:ext>
            </a:extLst>
          </p:cNvPr>
          <p:cNvPicPr>
            <a:picLocks noChangeAspect="1"/>
          </p:cNvPicPr>
          <p:nvPr/>
        </p:nvPicPr>
        <p:blipFill>
          <a:blip r:embed="rId6"/>
          <a:stretch>
            <a:fillRect/>
          </a:stretch>
        </p:blipFill>
        <p:spPr>
          <a:xfrm>
            <a:off x="713218" y="3483930"/>
            <a:ext cx="3298167" cy="128129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44"/>
          <p:cNvSpPr/>
          <p:nvPr/>
        </p:nvSpPr>
        <p:spPr>
          <a:xfrm>
            <a:off x="972125" y="1267175"/>
            <a:ext cx="2260500" cy="3087300"/>
          </a:xfrm>
          <a:prstGeom prst="rect">
            <a:avLst/>
          </a:prstGeom>
          <a:solidFill>
            <a:schemeClr val="accent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4"/>
          <p:cNvSpPr/>
          <p:nvPr/>
        </p:nvSpPr>
        <p:spPr>
          <a:xfrm>
            <a:off x="1750418" y="2330126"/>
            <a:ext cx="1482000" cy="20241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4"/>
          <p:cNvSpPr/>
          <p:nvPr/>
        </p:nvSpPr>
        <p:spPr>
          <a:xfrm>
            <a:off x="2402829" y="3221251"/>
            <a:ext cx="829500" cy="1133100"/>
          </a:xfrm>
          <a:prstGeom prst="rect">
            <a:avLst/>
          </a:pr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size overview</a:t>
            </a:r>
            <a:endParaRPr/>
          </a:p>
        </p:txBody>
      </p:sp>
      <p:sp>
        <p:nvSpPr>
          <p:cNvPr id="604" name="Google Shape;604;p44"/>
          <p:cNvSpPr txBox="1">
            <a:spLocks noGrp="1"/>
          </p:cNvSpPr>
          <p:nvPr>
            <p:ph type="subTitle" idx="1"/>
          </p:nvPr>
        </p:nvSpPr>
        <p:spPr>
          <a:xfrm>
            <a:off x="3616375" y="2588876"/>
            <a:ext cx="4814400" cy="68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 the target market for the product or service, which may be a subset of the total market. This could be based on factors such as demographics, geography, or specific needs</a:t>
            </a:r>
            <a:endParaRPr/>
          </a:p>
        </p:txBody>
      </p:sp>
      <p:sp>
        <p:nvSpPr>
          <p:cNvPr id="605" name="Google Shape;605;p44"/>
          <p:cNvSpPr txBox="1">
            <a:spLocks noGrp="1"/>
          </p:cNvSpPr>
          <p:nvPr>
            <p:ph type="subTitle" idx="2"/>
          </p:nvPr>
        </p:nvSpPr>
        <p:spPr>
          <a:xfrm>
            <a:off x="3616375" y="1610575"/>
            <a:ext cx="4814400" cy="68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Include the total size of the market, which represents the entire potential customer base for the product or service</a:t>
            </a:r>
            <a:endParaRPr/>
          </a:p>
        </p:txBody>
      </p:sp>
      <p:sp>
        <p:nvSpPr>
          <p:cNvPr id="606" name="Google Shape;606;p44"/>
          <p:cNvSpPr txBox="1">
            <a:spLocks noGrp="1"/>
          </p:cNvSpPr>
          <p:nvPr>
            <p:ph type="subTitle" idx="3"/>
          </p:nvPr>
        </p:nvSpPr>
        <p:spPr>
          <a:xfrm>
            <a:off x="3616375" y="3668675"/>
            <a:ext cx="4814400" cy="68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Indicate the current market size, which represents the portion of the target market that the company has successfully captured</a:t>
            </a:r>
            <a:endParaRPr/>
          </a:p>
        </p:txBody>
      </p:sp>
      <p:sp>
        <p:nvSpPr>
          <p:cNvPr id="607" name="Google Shape;607;p44"/>
          <p:cNvSpPr txBox="1">
            <a:spLocks noGrp="1"/>
          </p:cNvSpPr>
          <p:nvPr>
            <p:ph type="subTitle" idx="4"/>
          </p:nvPr>
        </p:nvSpPr>
        <p:spPr>
          <a:xfrm>
            <a:off x="3616375" y="3376175"/>
            <a:ext cx="1783800" cy="292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$6m</a:t>
            </a:r>
            <a:endParaRPr dirty="0"/>
          </a:p>
        </p:txBody>
      </p:sp>
      <p:sp>
        <p:nvSpPr>
          <p:cNvPr id="608" name="Google Shape;608;p44"/>
          <p:cNvSpPr txBox="1">
            <a:spLocks noGrp="1"/>
          </p:cNvSpPr>
          <p:nvPr>
            <p:ph type="subTitle" idx="5"/>
          </p:nvPr>
        </p:nvSpPr>
        <p:spPr>
          <a:xfrm>
            <a:off x="3616375" y="2296375"/>
            <a:ext cx="1783800" cy="292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$25m</a:t>
            </a:r>
            <a:endParaRPr dirty="0"/>
          </a:p>
        </p:txBody>
      </p:sp>
      <p:sp>
        <p:nvSpPr>
          <p:cNvPr id="609" name="Google Shape;609;p44"/>
          <p:cNvSpPr txBox="1">
            <a:spLocks noGrp="1"/>
          </p:cNvSpPr>
          <p:nvPr>
            <p:ph type="subTitle" idx="6"/>
          </p:nvPr>
        </p:nvSpPr>
        <p:spPr>
          <a:xfrm>
            <a:off x="3616375" y="1318075"/>
            <a:ext cx="1783800" cy="292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$110m</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pic>
        <p:nvPicPr>
          <p:cNvPr id="663" name="Google Shape;663;p48"/>
          <p:cNvPicPr preferRelativeResize="0"/>
          <p:nvPr/>
        </p:nvPicPr>
        <p:blipFill>
          <a:blip r:embed="rId3">
            <a:alphaModFix/>
          </a:blip>
          <a:stretch>
            <a:fillRect/>
          </a:stretch>
        </p:blipFill>
        <p:spPr>
          <a:xfrm>
            <a:off x="4300200" y="2937450"/>
            <a:ext cx="411700" cy="1265276"/>
          </a:xfrm>
          <a:prstGeom prst="rect">
            <a:avLst/>
          </a:prstGeom>
          <a:noFill/>
          <a:ln>
            <a:noFill/>
          </a:ln>
        </p:spPr>
      </p:pic>
      <p:pic>
        <p:nvPicPr>
          <p:cNvPr id="2" name="Picture 1">
            <a:extLst>
              <a:ext uri="{FF2B5EF4-FFF2-40B4-BE49-F238E27FC236}">
                <a16:creationId xmlns:a16="http://schemas.microsoft.com/office/drawing/2014/main" id="{8A4E51D5-DC9D-4CFB-0D24-21B8B5B28B8A}"/>
              </a:ext>
            </a:extLst>
          </p:cNvPr>
          <p:cNvPicPr>
            <a:picLocks noChangeAspect="1"/>
          </p:cNvPicPr>
          <p:nvPr/>
        </p:nvPicPr>
        <p:blipFill>
          <a:blip r:embed="rId4"/>
          <a:stretch>
            <a:fillRect/>
          </a:stretch>
        </p:blipFill>
        <p:spPr>
          <a:xfrm>
            <a:off x="1290539" y="223502"/>
            <a:ext cx="6431021" cy="3555733"/>
          </a:xfrm>
          <a:prstGeom prst="rect">
            <a:avLst/>
          </a:prstGeom>
        </p:spPr>
      </p:pic>
      <p:pic>
        <p:nvPicPr>
          <p:cNvPr id="666" name="Google Shape;666;p48"/>
          <p:cNvPicPr preferRelativeResize="0"/>
          <p:nvPr/>
        </p:nvPicPr>
        <p:blipFill rotWithShape="1">
          <a:blip r:embed="rId5">
            <a:alphaModFix/>
          </a:blip>
          <a:srcRect r="13666"/>
          <a:stretch/>
        </p:blipFill>
        <p:spPr>
          <a:xfrm flipH="1">
            <a:off x="124938" y="2862668"/>
            <a:ext cx="2782950" cy="17282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6"/>
        <p:cNvGrpSpPr/>
        <p:nvPr/>
      </p:nvGrpSpPr>
      <p:grpSpPr>
        <a:xfrm>
          <a:off x="0" y="0"/>
          <a:ext cx="0" cy="0"/>
          <a:chOff x="0" y="0"/>
          <a:chExt cx="0" cy="0"/>
        </a:xfrm>
      </p:grpSpPr>
      <p:sp>
        <p:nvSpPr>
          <p:cNvPr id="367" name="Google Shape;367;p32"/>
          <p:cNvSpPr txBox="1">
            <a:spLocks noGrp="1"/>
          </p:cNvSpPr>
          <p:nvPr>
            <p:ph type="title"/>
          </p:nvPr>
        </p:nvSpPr>
        <p:spPr>
          <a:xfrm>
            <a:off x="0" y="1570475"/>
            <a:ext cx="9143999" cy="73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Competitive Analysis</a:t>
            </a:r>
            <a:endParaRPr dirty="0"/>
          </a:p>
        </p:txBody>
      </p:sp>
      <p:sp>
        <p:nvSpPr>
          <p:cNvPr id="368" name="Google Shape;368;p32"/>
          <p:cNvSpPr txBox="1">
            <a:spLocks noGrp="1"/>
          </p:cNvSpPr>
          <p:nvPr>
            <p:ph type="title" idx="2"/>
          </p:nvPr>
        </p:nvSpPr>
        <p:spPr>
          <a:xfrm>
            <a:off x="3954150" y="539502"/>
            <a:ext cx="12357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pic>
        <p:nvPicPr>
          <p:cNvPr id="369" name="Google Shape;369;p32"/>
          <p:cNvPicPr preferRelativeResize="0"/>
          <p:nvPr/>
        </p:nvPicPr>
        <p:blipFill rotWithShape="1">
          <a:blip r:embed="rId3">
            <a:alphaModFix/>
          </a:blip>
          <a:srcRect t="-93" b="28285"/>
          <a:stretch/>
        </p:blipFill>
        <p:spPr>
          <a:xfrm>
            <a:off x="5276204" y="2622725"/>
            <a:ext cx="3393157" cy="2520774"/>
          </a:xfrm>
          <a:prstGeom prst="rect">
            <a:avLst/>
          </a:prstGeom>
          <a:noFill/>
          <a:ln>
            <a:noFill/>
          </a:ln>
        </p:spPr>
      </p:pic>
      <p:pic>
        <p:nvPicPr>
          <p:cNvPr id="370" name="Google Shape;370;p32"/>
          <p:cNvPicPr preferRelativeResize="0"/>
          <p:nvPr/>
        </p:nvPicPr>
        <p:blipFill rotWithShape="1">
          <a:blip r:embed="rId4">
            <a:alphaModFix/>
          </a:blip>
          <a:srcRect t="-129" b="28264"/>
          <a:stretch/>
        </p:blipFill>
        <p:spPr>
          <a:xfrm>
            <a:off x="474638" y="2622770"/>
            <a:ext cx="3457614" cy="2520823"/>
          </a:xfrm>
          <a:prstGeom prst="rect">
            <a:avLst/>
          </a:prstGeom>
          <a:noFill/>
          <a:ln>
            <a:noFill/>
          </a:ln>
        </p:spPr>
      </p:pic>
      <p:pic>
        <p:nvPicPr>
          <p:cNvPr id="371" name="Google Shape;371;p32"/>
          <p:cNvPicPr preferRelativeResize="0"/>
          <p:nvPr/>
        </p:nvPicPr>
        <p:blipFill>
          <a:blip r:embed="rId5">
            <a:alphaModFix/>
          </a:blip>
          <a:stretch>
            <a:fillRect/>
          </a:stretch>
        </p:blipFill>
        <p:spPr>
          <a:xfrm>
            <a:off x="2587078" y="3252762"/>
            <a:ext cx="1250686" cy="1471946"/>
          </a:xfrm>
          <a:prstGeom prst="rect">
            <a:avLst/>
          </a:prstGeom>
          <a:noFill/>
          <a:ln>
            <a:noFill/>
          </a:ln>
        </p:spPr>
      </p:pic>
    </p:spTree>
    <p:extLst>
      <p:ext uri="{BB962C8B-B14F-4D97-AF65-F5344CB8AC3E}">
        <p14:creationId xmlns:p14="http://schemas.microsoft.com/office/powerpoint/2010/main" val="14468231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7867125-F40F-8723-CE8F-CFF725BED601}"/>
              </a:ext>
            </a:extLst>
          </p:cNvPr>
          <p:cNvSpPr>
            <a:spLocks noGrp="1"/>
          </p:cNvSpPr>
          <p:nvPr>
            <p:ph type="subTitle" idx="1"/>
          </p:nvPr>
        </p:nvSpPr>
        <p:spPr>
          <a:xfrm>
            <a:off x="4572000" y="1272359"/>
            <a:ext cx="4077586" cy="3480394"/>
          </a:xfrm>
        </p:spPr>
        <p:txBody>
          <a:bodyPr/>
          <a:lstStyle/>
          <a:p>
            <a:r>
              <a:rPr lang="en-US" sz="1100" b="1" dirty="0"/>
              <a:t>Market Presence</a:t>
            </a:r>
            <a:r>
              <a:rPr lang="en-US" sz="1100" dirty="0"/>
              <a:t>: Operates primarily in the United States and Canada, with a growing presence in other countries.</a:t>
            </a:r>
          </a:p>
          <a:p>
            <a:endParaRPr lang="en-US" sz="1100" dirty="0"/>
          </a:p>
          <a:p>
            <a:r>
              <a:rPr lang="en-US" sz="1100" b="1" dirty="0"/>
              <a:t>User Base</a:t>
            </a:r>
            <a:r>
              <a:rPr lang="en-US" sz="1100" dirty="0"/>
              <a:t>: Has a significant user base, especially in North America, and is known for its focus on customer service.</a:t>
            </a:r>
          </a:p>
          <a:p>
            <a:endParaRPr lang="en-US" sz="1100" dirty="0"/>
          </a:p>
          <a:p>
            <a:r>
              <a:rPr lang="en-US" sz="1100" b="1" dirty="0"/>
              <a:t>Pricing and Fees</a:t>
            </a:r>
            <a:r>
              <a:rPr lang="en-US" sz="1100" dirty="0"/>
              <a:t>: Offers competitive pricing similar to Uber, with occasional promotions and discounts.</a:t>
            </a:r>
          </a:p>
          <a:p>
            <a:endParaRPr lang="en-US" sz="1100" dirty="0"/>
          </a:p>
          <a:p>
            <a:r>
              <a:rPr lang="en-US" sz="1100" b="1" dirty="0"/>
              <a:t>Service Offerings</a:t>
            </a:r>
            <a:r>
              <a:rPr lang="en-US" sz="1100" dirty="0"/>
              <a:t>: Provides various ride options, including standard rides (Lyft), shared rides (Lyft Shared), and luxury rides (Lyft Lux).</a:t>
            </a:r>
          </a:p>
          <a:p>
            <a:endParaRPr lang="en-US" sz="1100" dirty="0"/>
          </a:p>
        </p:txBody>
      </p:sp>
      <p:sp>
        <p:nvSpPr>
          <p:cNvPr id="4" name="Subtitle 3">
            <a:extLst>
              <a:ext uri="{FF2B5EF4-FFF2-40B4-BE49-F238E27FC236}">
                <a16:creationId xmlns:a16="http://schemas.microsoft.com/office/drawing/2014/main" id="{3F998A41-2C61-D873-5427-C4670165576E}"/>
              </a:ext>
            </a:extLst>
          </p:cNvPr>
          <p:cNvSpPr>
            <a:spLocks noGrp="1"/>
          </p:cNvSpPr>
          <p:nvPr>
            <p:ph type="subTitle" idx="2"/>
          </p:nvPr>
        </p:nvSpPr>
        <p:spPr>
          <a:xfrm>
            <a:off x="779710" y="1272358"/>
            <a:ext cx="3792290" cy="3102939"/>
          </a:xfrm>
        </p:spPr>
        <p:txBody>
          <a:bodyPr/>
          <a:lstStyle/>
          <a:p>
            <a:r>
              <a:rPr lang="en-US" sz="1100" b="1" dirty="0"/>
              <a:t>Market Presence:</a:t>
            </a:r>
            <a:r>
              <a:rPr lang="en-US" sz="1100" dirty="0"/>
              <a:t> Operates primarily in all over the  world, where it is the leading ride-sharing service.</a:t>
            </a:r>
          </a:p>
          <a:p>
            <a:endParaRPr lang="en-US" sz="1100" dirty="0"/>
          </a:p>
          <a:p>
            <a:r>
              <a:rPr lang="en-US" sz="1100" b="1" dirty="0"/>
              <a:t>User Base:</a:t>
            </a:r>
            <a:r>
              <a:rPr lang="en-US" sz="1100" dirty="0"/>
              <a:t> Has a large user base around the world has expanded its services to include food delivery and other offerings.</a:t>
            </a:r>
          </a:p>
          <a:p>
            <a:endParaRPr lang="en-US" sz="1100" dirty="0"/>
          </a:p>
          <a:p>
            <a:r>
              <a:rPr lang="en-US" sz="1100" b="1" dirty="0"/>
              <a:t>Pricing and Fees:</a:t>
            </a:r>
            <a:r>
              <a:rPr lang="en-US" sz="1100" dirty="0"/>
              <a:t> Offers competitive pricing and various promotions to attract users.</a:t>
            </a:r>
          </a:p>
          <a:p>
            <a:endParaRPr lang="en-US" sz="1100" dirty="0"/>
          </a:p>
          <a:p>
            <a:r>
              <a:rPr lang="en-US" sz="1100" b="1" dirty="0"/>
              <a:t>Service Offerings</a:t>
            </a:r>
            <a:r>
              <a:rPr lang="en-US" sz="1100" dirty="0"/>
              <a:t>: Generally perceived positively, with a reputation for being a reliable and convenient transportation.</a:t>
            </a:r>
            <a:endParaRPr lang="en-CA" sz="1100" dirty="0"/>
          </a:p>
          <a:p>
            <a:endParaRPr lang="en-US" sz="1100" dirty="0"/>
          </a:p>
        </p:txBody>
      </p:sp>
      <p:sp>
        <p:nvSpPr>
          <p:cNvPr id="5" name="Subtitle 4">
            <a:extLst>
              <a:ext uri="{FF2B5EF4-FFF2-40B4-BE49-F238E27FC236}">
                <a16:creationId xmlns:a16="http://schemas.microsoft.com/office/drawing/2014/main" id="{DA806003-93FE-5E23-3A42-2B7EC162FE81}"/>
              </a:ext>
            </a:extLst>
          </p:cNvPr>
          <p:cNvSpPr>
            <a:spLocks noGrp="1"/>
          </p:cNvSpPr>
          <p:nvPr>
            <p:ph type="subTitle" idx="3"/>
          </p:nvPr>
        </p:nvSpPr>
        <p:spPr>
          <a:xfrm>
            <a:off x="1125268" y="643298"/>
            <a:ext cx="2505600" cy="379200"/>
          </a:xfrm>
        </p:spPr>
        <p:txBody>
          <a:bodyPr/>
          <a:lstStyle/>
          <a:p>
            <a:pPr algn="ctr"/>
            <a:r>
              <a:rPr lang="en-US" dirty="0"/>
              <a:t>Uber</a:t>
            </a:r>
          </a:p>
        </p:txBody>
      </p:sp>
      <p:sp>
        <p:nvSpPr>
          <p:cNvPr id="6" name="Subtitle 5">
            <a:extLst>
              <a:ext uri="{FF2B5EF4-FFF2-40B4-BE49-F238E27FC236}">
                <a16:creationId xmlns:a16="http://schemas.microsoft.com/office/drawing/2014/main" id="{EF5D32C7-C65B-9D6B-26F6-C1F0106E2995}"/>
              </a:ext>
            </a:extLst>
          </p:cNvPr>
          <p:cNvSpPr>
            <a:spLocks noGrp="1"/>
          </p:cNvSpPr>
          <p:nvPr>
            <p:ph type="subTitle" idx="4"/>
          </p:nvPr>
        </p:nvSpPr>
        <p:spPr>
          <a:xfrm>
            <a:off x="5364502" y="643298"/>
            <a:ext cx="2505600" cy="379200"/>
          </a:xfrm>
        </p:spPr>
        <p:txBody>
          <a:bodyPr/>
          <a:lstStyle/>
          <a:p>
            <a:pPr algn="ctr"/>
            <a:r>
              <a:rPr lang="en-US" dirty="0"/>
              <a:t>Lyft</a:t>
            </a:r>
          </a:p>
        </p:txBody>
      </p:sp>
    </p:spTree>
    <p:extLst>
      <p:ext uri="{BB962C8B-B14F-4D97-AF65-F5344CB8AC3E}">
        <p14:creationId xmlns:p14="http://schemas.microsoft.com/office/powerpoint/2010/main" val="2115844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34"/>
          <p:cNvSpPr txBox="1">
            <a:spLocks noGrp="1"/>
          </p:cNvSpPr>
          <p:nvPr>
            <p:ph type="title"/>
          </p:nvPr>
        </p:nvSpPr>
        <p:spPr>
          <a:xfrm>
            <a:off x="766396" y="865118"/>
            <a:ext cx="4930500" cy="572700"/>
          </a:xfrm>
        </p:spPr>
        <p:txBody>
          <a:bodyPr spcFirstLastPara="1" wrap="square" lIns="91425" tIns="91425" rIns="91425" bIns="91425" anchor="t" anchorCtr="0">
            <a:normAutofit/>
          </a:bodyPr>
          <a:lstStyle/>
          <a:p>
            <a:pPr marL="0" lvl="0" indent="0" rtl="0">
              <a:lnSpc>
                <a:spcPct val="90000"/>
              </a:lnSpc>
              <a:spcBef>
                <a:spcPts val="0"/>
              </a:spcBef>
              <a:spcAft>
                <a:spcPts val="0"/>
              </a:spcAft>
              <a:buNone/>
            </a:pPr>
            <a:r>
              <a:rPr lang="en-US" sz="2800" dirty="0"/>
              <a:t>How Ride Go is different?</a:t>
            </a:r>
          </a:p>
        </p:txBody>
      </p:sp>
      <p:sp>
        <p:nvSpPr>
          <p:cNvPr id="392" name="Subtitle 2">
            <a:extLst>
              <a:ext uri="{FF2B5EF4-FFF2-40B4-BE49-F238E27FC236}">
                <a16:creationId xmlns:a16="http://schemas.microsoft.com/office/drawing/2014/main" id="{7CF7F424-447D-16DA-F0D4-A22AB60597CA}"/>
              </a:ext>
            </a:extLst>
          </p:cNvPr>
          <p:cNvSpPr>
            <a:spLocks noGrp="1"/>
          </p:cNvSpPr>
          <p:nvPr>
            <p:ph type="subTitle" idx="1"/>
          </p:nvPr>
        </p:nvSpPr>
        <p:spPr>
          <a:xfrm>
            <a:off x="766396" y="1587403"/>
            <a:ext cx="7611207" cy="2862321"/>
          </a:xfrm>
        </p:spPr>
        <p:txBody>
          <a:bodyPr wrap="square" anchor="t">
            <a:normAutofit/>
          </a:bodyPr>
          <a:lstStyle/>
          <a:p>
            <a:pPr>
              <a:spcAft>
                <a:spcPts val="600"/>
              </a:spcAft>
            </a:pPr>
            <a:r>
              <a:rPr lang="en-US" sz="1400" dirty="0"/>
              <a:t>Ride Go offers a unique model in the crowded space of ride-hailing services.</a:t>
            </a:r>
          </a:p>
          <a:p>
            <a:pPr>
              <a:spcAft>
                <a:spcPts val="600"/>
              </a:spcAft>
            </a:pPr>
            <a:r>
              <a:rPr lang="en-US" sz="1400" dirty="0"/>
              <a:t>While most services rely on professional drivers, Ride Go connects commuters directly with regular car owners. </a:t>
            </a:r>
          </a:p>
          <a:p>
            <a:pPr>
              <a:spcAft>
                <a:spcPts val="600"/>
              </a:spcAft>
            </a:pPr>
            <a:r>
              <a:rPr lang="en-US" sz="1400" dirty="0"/>
              <a:t>This model benefits riders with potentially cheaper rates, and benefits drivers by offering a flexible way to earn extra money. </a:t>
            </a:r>
          </a:p>
          <a:p>
            <a:pPr>
              <a:spcAft>
                <a:spcPts val="600"/>
              </a:spcAft>
            </a:pPr>
            <a:r>
              <a:rPr lang="en-US" sz="1400" dirty="0"/>
              <a:t>The focus on community-building and promoting an eco-friendlier alternative to commuting set Ride Go apart from many competitors.</a:t>
            </a:r>
          </a:p>
          <a:p>
            <a:pPr>
              <a:spcAft>
                <a:spcPts val="600"/>
              </a:spcAft>
            </a:pPr>
            <a:r>
              <a:rPr lang="en-US" sz="1400" dirty="0"/>
              <a:t>The Ride Go model essentially introduces a peer-to-peer platform for commuting, transforming personal cars into an exciting new form of public transportation. </a:t>
            </a:r>
          </a:p>
        </p:txBody>
      </p:sp>
    </p:spTree>
  </p:cSld>
  <p:clrMapOvr>
    <a:masterClrMapping/>
  </p:clrMapOvr>
</p:sld>
</file>

<file path=ppt/theme/theme1.xml><?xml version="1.0" encoding="utf-8"?>
<a:theme xmlns:a="http://schemas.openxmlformats.org/drawingml/2006/main" name="Autonomous Driving Technology Pitch Deck by Slidesgo">
  <a:themeElements>
    <a:clrScheme name="Simple Light">
      <a:dk1>
        <a:srgbClr val="FFFFFF"/>
      </a:dk1>
      <a:lt1>
        <a:srgbClr val="131524"/>
      </a:lt1>
      <a:dk2>
        <a:srgbClr val="F47065"/>
      </a:dk2>
      <a:lt2>
        <a:srgbClr val="FBCAC4"/>
      </a:lt2>
      <a:accent1>
        <a:srgbClr val="7191D2"/>
      </a:accent1>
      <a:accent2>
        <a:srgbClr val="594DAA"/>
      </a:accent2>
      <a:accent3>
        <a:srgbClr val="1C2548"/>
      </a:accent3>
      <a:accent4>
        <a:srgbClr val="7740A4"/>
      </a:accent4>
      <a:accent5>
        <a:srgbClr val="754289"/>
      </a:accent5>
      <a:accent6>
        <a:srgbClr val="40244A"/>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579</TotalTime>
  <Words>3114</Words>
  <Application>Microsoft Office PowerPoint</Application>
  <PresentationFormat>On-screen Show (16:9)</PresentationFormat>
  <Paragraphs>376</Paragraphs>
  <Slides>45</Slides>
  <Notes>22</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45</vt:i4>
      </vt:variant>
    </vt:vector>
  </HeadingPairs>
  <TitlesOfParts>
    <vt:vector size="59" baseType="lpstr">
      <vt:lpstr>Helvetica Neue</vt:lpstr>
      <vt:lpstr>Aptos</vt:lpstr>
      <vt:lpstr>Sora</vt:lpstr>
      <vt:lpstr>Nunito Light</vt:lpstr>
      <vt:lpstr>Arial</vt:lpstr>
      <vt:lpstr>Symbol</vt:lpstr>
      <vt:lpstr>Cascadia Mono</vt:lpstr>
      <vt:lpstr>Sora Light</vt:lpstr>
      <vt:lpstr>Calibri</vt:lpstr>
      <vt:lpstr>Söhne</vt:lpstr>
      <vt:lpstr>Bebas Neue</vt:lpstr>
      <vt:lpstr>Manrope</vt:lpstr>
      <vt:lpstr>UberMoveText</vt:lpstr>
      <vt:lpstr>Autonomous Driving Technology Pitch Deck by Slidesgo</vt:lpstr>
      <vt:lpstr>Ride Go Share the Smart way with Ride Go!!</vt:lpstr>
      <vt:lpstr>Who are we?</vt:lpstr>
      <vt:lpstr>Vision</vt:lpstr>
      <vt:lpstr>Vision Board</vt:lpstr>
      <vt:lpstr>Market size overview</vt:lpstr>
      <vt:lpstr>PowerPoint Presentation</vt:lpstr>
      <vt:lpstr>Competitive Analysis</vt:lpstr>
      <vt:lpstr>PowerPoint Presentation</vt:lpstr>
      <vt:lpstr>How Ride Go is different?</vt:lpstr>
      <vt:lpstr>Funding Analysis</vt:lpstr>
      <vt:lpstr>PowerPoint Presentation</vt:lpstr>
      <vt:lpstr>Key Takeaways (Uber, Lyft)</vt:lpstr>
      <vt:lpstr>User Stories</vt:lpstr>
      <vt:lpstr>Sarah: The Commuter</vt:lpstr>
      <vt:lpstr>David: The Car Owner</vt:lpstr>
      <vt:lpstr>Rachel: The Safety-Conscious Passenger</vt:lpstr>
      <vt:lpstr>40,000 in KWC</vt:lpstr>
      <vt:lpstr>Product Roadmap</vt:lpstr>
      <vt:lpstr>Probable Working Model of Ride Go</vt:lpstr>
      <vt:lpstr>Product infographic</vt:lpstr>
      <vt:lpstr>Competition comparison</vt:lpstr>
      <vt:lpstr>Product Backlog  &amp;  Sprints</vt:lpstr>
      <vt:lpstr>Product Backlog Item Breakdown</vt:lpstr>
      <vt:lpstr>Product Backlog Item</vt:lpstr>
      <vt:lpstr>PowerPoint Presentation</vt:lpstr>
      <vt:lpstr>Sprint Planing</vt:lpstr>
      <vt:lpstr>PowerPoint Presentation</vt:lpstr>
      <vt:lpstr>Sprint 1</vt:lpstr>
      <vt:lpstr>Sprint 2</vt:lpstr>
      <vt:lpstr>Sprint 3</vt:lpstr>
      <vt:lpstr>Sprint 4</vt:lpstr>
      <vt:lpstr>PowerPoint Presentation</vt:lpstr>
      <vt:lpstr>PowerPoint Presentation</vt:lpstr>
      <vt:lpstr>Minimum Viable Product</vt:lpstr>
      <vt:lpstr>PowerPoint Presentation</vt:lpstr>
      <vt:lpstr>PowerPoint Presentation</vt:lpstr>
      <vt:lpstr>AI &amp; ML</vt:lpstr>
      <vt:lpstr>Why we need AI or ML?</vt:lpstr>
      <vt:lpstr>PowerPoint Presentation</vt:lpstr>
      <vt:lpstr>PowerPoint Presentation</vt:lpstr>
      <vt:lpstr>Machine Learning Integration</vt:lpstr>
      <vt:lpstr>Model Evaluation and Performance</vt:lpstr>
      <vt:lpstr>Results of ML model</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Ride Go Share the Smart way with Ride Go!!</dc:title>
  <dc:creator>Om Patel</dc:creator>
  <cp:lastModifiedBy>Om Patel</cp:lastModifiedBy>
  <cp:revision>18</cp:revision>
  <dcterms:modified xsi:type="dcterms:W3CDTF">2024-04-12T03:15:00Z</dcterms:modified>
</cp:coreProperties>
</file>